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7" r:id="rId5"/>
  </p:sldIdLst>
  <p:sldSz cx="9144000" cy="5143500" type="screen16x9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021"/>
    <a:srgbClr val="ED1C24"/>
    <a:srgbClr val="EF4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10"/>
    <p:restoredTop sz="94607"/>
  </p:normalViewPr>
  <p:slideViewPr>
    <p:cSldViewPr>
      <p:cViewPr varScale="1">
        <p:scale>
          <a:sx n="138" d="100"/>
          <a:sy n="138" d="100"/>
        </p:scale>
        <p:origin x="48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Braunstein" userId="e7fa690f-e400-487d-bd13-1f2f839cdb98" providerId="ADAL" clId="{E6A98BD6-7149-4C1E-9333-67D81AEEFF3C}"/>
    <pc:docChg chg="delSld">
      <pc:chgData name="Adi Braunstein" userId="e7fa690f-e400-487d-bd13-1f2f839cdb98" providerId="ADAL" clId="{E6A98BD6-7149-4C1E-9333-67D81AEEFF3C}" dt="2024-06-11T14:25:04.148" v="1" actId="47"/>
      <pc:docMkLst>
        <pc:docMk/>
      </pc:docMkLst>
      <pc:sldChg chg="del">
        <pc:chgData name="Adi Braunstein" userId="e7fa690f-e400-487d-bd13-1f2f839cdb98" providerId="ADAL" clId="{E6A98BD6-7149-4C1E-9333-67D81AEEFF3C}" dt="2024-06-11T14:25:04.148" v="1" actId="47"/>
        <pc:sldMkLst>
          <pc:docMk/>
          <pc:sldMk cId="1716866231" sldId="256"/>
        </pc:sldMkLst>
      </pc:sldChg>
      <pc:sldChg chg="del">
        <pc:chgData name="Adi Braunstein" userId="e7fa690f-e400-487d-bd13-1f2f839cdb98" providerId="ADAL" clId="{E6A98BD6-7149-4C1E-9333-67D81AEEFF3C}" dt="2024-06-11T14:25:03.014" v="0" actId="47"/>
        <pc:sldMkLst>
          <pc:docMk/>
          <pc:sldMk cId="24740017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491630"/>
            <a:ext cx="8784976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735592"/>
            <a:ext cx="8784976" cy="70025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4436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97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6176" y="205979"/>
            <a:ext cx="97728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520" y="205979"/>
            <a:ext cx="576828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064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7056784" cy="493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377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454753"/>
            <a:ext cx="8784976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329613"/>
            <a:ext cx="8784976" cy="112514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095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6984776" cy="493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843558"/>
            <a:ext cx="4110608" cy="375106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843558"/>
            <a:ext cx="4536504" cy="375106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411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6912768" cy="493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843558"/>
            <a:ext cx="4110608" cy="47982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27983" y="843558"/>
            <a:ext cx="4536504" cy="47982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38AC0F-A7C6-D045-DE27-5CE835C75CF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79512" y="1467396"/>
            <a:ext cx="4110608" cy="312722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EC80D04-5BF8-9549-9E6F-10CD5A8BA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7984" y="1467396"/>
            <a:ext cx="4536504" cy="312722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722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6912768" cy="493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509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169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872" y="204788"/>
            <a:ext cx="3672408" cy="43898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579862"/>
            <a:ext cx="8712968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141480"/>
            <a:ext cx="6984776" cy="34383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4015408"/>
            <a:ext cx="8712968" cy="2811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698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6336704" cy="493563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843558"/>
            <a:ext cx="8784976" cy="375106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0578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•"/>
        <a:defRPr sz="20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–"/>
        <a:defRPr sz="18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•"/>
        <a:defRPr sz="16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–"/>
        <a:defRPr sz="14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»"/>
        <a:defRPr sz="14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45F146-BA34-9C80-4C71-E7E07C97E064}"/>
              </a:ext>
            </a:extLst>
          </p:cNvPr>
          <p:cNvGraphicFramePr>
            <a:graphicFrameLocks noGrp="1"/>
          </p:cNvGraphicFramePr>
          <p:nvPr/>
        </p:nvGraphicFramePr>
        <p:xfrm>
          <a:off x="49946" y="141587"/>
          <a:ext cx="3865345" cy="736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525">
                  <a:extLst>
                    <a:ext uri="{9D8B030D-6E8A-4147-A177-3AD203B41FA5}">
                      <a16:colId xmlns:a16="http://schemas.microsoft.com/office/drawing/2014/main" val="699165290"/>
                    </a:ext>
                  </a:extLst>
                </a:gridCol>
                <a:gridCol w="3373820">
                  <a:extLst>
                    <a:ext uri="{9D8B030D-6E8A-4147-A177-3AD203B41FA5}">
                      <a16:colId xmlns:a16="http://schemas.microsoft.com/office/drawing/2014/main" val="3880967065"/>
                    </a:ext>
                  </a:extLst>
                </a:gridCol>
              </a:tblGrid>
              <a:tr h="36266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4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please specify disclosures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01130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A192D4D-16AA-7867-62DB-1670F78BD0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122006"/>
              </p:ext>
            </p:extLst>
          </p:nvPr>
        </p:nvGraphicFramePr>
        <p:xfrm>
          <a:off x="49946" y="1163563"/>
          <a:ext cx="9044108" cy="319087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20100">
                  <a:extLst>
                    <a:ext uri="{9D8B030D-6E8A-4147-A177-3AD203B41FA5}">
                      <a16:colId xmlns:a16="http://schemas.microsoft.com/office/drawing/2014/main" val="1498014076"/>
                    </a:ext>
                  </a:extLst>
                </a:gridCol>
                <a:gridCol w="969527">
                  <a:extLst>
                    <a:ext uri="{9D8B030D-6E8A-4147-A177-3AD203B41FA5}">
                      <a16:colId xmlns:a16="http://schemas.microsoft.com/office/drawing/2014/main" val="1580979595"/>
                    </a:ext>
                  </a:extLst>
                </a:gridCol>
                <a:gridCol w="983556">
                  <a:extLst>
                    <a:ext uri="{9D8B030D-6E8A-4147-A177-3AD203B41FA5}">
                      <a16:colId xmlns:a16="http://schemas.microsoft.com/office/drawing/2014/main" val="1697342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7377509"/>
                    </a:ext>
                  </a:extLst>
                </a:gridCol>
                <a:gridCol w="937452">
                  <a:extLst>
                    <a:ext uri="{9D8B030D-6E8A-4147-A177-3AD203B41FA5}">
                      <a16:colId xmlns:a16="http://schemas.microsoft.com/office/drawing/2014/main" val="3861692266"/>
                    </a:ext>
                  </a:extLst>
                </a:gridCol>
                <a:gridCol w="829876">
                  <a:extLst>
                    <a:ext uri="{9D8B030D-6E8A-4147-A177-3AD203B41FA5}">
                      <a16:colId xmlns:a16="http://schemas.microsoft.com/office/drawing/2014/main" val="3157765081"/>
                    </a:ext>
                  </a:extLst>
                </a:gridCol>
                <a:gridCol w="1091133">
                  <a:extLst>
                    <a:ext uri="{9D8B030D-6E8A-4147-A177-3AD203B41FA5}">
                      <a16:colId xmlns:a16="http://schemas.microsoft.com/office/drawing/2014/main" val="35203014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344001177"/>
                    </a:ext>
                  </a:extLst>
                </a:gridCol>
                <a:gridCol w="883664">
                  <a:extLst>
                    <a:ext uri="{9D8B030D-6E8A-4147-A177-3AD203B41FA5}">
                      <a16:colId xmlns:a16="http://schemas.microsoft.com/office/drawing/2014/main" val="1717252553"/>
                    </a:ext>
                  </a:extLst>
                </a:gridCol>
              </a:tblGrid>
              <a:tr h="813433">
                <a:tc>
                  <a:txBody>
                    <a:bodyPr/>
                    <a:lstStyle/>
                    <a:p>
                      <a:r>
                        <a:rPr lang="en-US" sz="14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400589"/>
                  </a:ext>
                </a:extLst>
              </a:tr>
              <a:tr h="670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Example: company </a:t>
                      </a:r>
                      <a:r>
                        <a:rPr lang="en-US" sz="1400" dirty="0" err="1"/>
                        <a:t>xyz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08409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637093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712012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867952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141636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446465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461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36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3f7de7-c935-4ca6-a12c-1f73773710ec" xsi:nil="true"/>
    <lcf76f155ced4ddcb4097134ff3c332f xmlns="53ce797b-4663-4414-8474-0c602a16bb32">
      <Terms xmlns="http://schemas.microsoft.com/office/infopath/2007/PartnerControls"/>
    </lcf76f155ced4ddcb4097134ff3c332f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B988376AC1B8AF46B348774F4F3C7071" ma:contentTypeVersion="14" ma:contentTypeDescription="" ma:contentTypeScope="" ma:versionID="d09802bb5439a13ed9bf0a799dc6d7fd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53ce797b-4663-4414-8474-0c602a16bb32" targetNamespace="http://schemas.microsoft.com/office/2006/metadata/properties" ma:root="true" ma:fieldsID="12eae89d847e71edcdc0bcd358e588b6" ns1:_="" ns2:_="" ns3:_="">
    <xsd:import namespace="http://schemas.microsoft.com/sharepoint/v3"/>
    <xsd:import namespace="eb3f7de7-c935-4ca6-a12c-1f73773710ec"/>
    <xsd:import namespace="53ce797b-4663-4414-8474-0c602a16bb32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SearchProperties" minOccurs="0"/>
                <xsd:element ref="ns3:MediaServiceObjectDetectorVersions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ce797b-4663-4414-8474-0c602a16bb3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827814-3C98-471B-98B0-7D44ECAE828D}">
  <ds:schemaRefs>
    <ds:schemaRef ds:uri="http://schemas.microsoft.com/office/2006/documentManagement/types"/>
    <ds:schemaRef ds:uri="53ce797b-4663-4414-8474-0c602a16bb32"/>
    <ds:schemaRef ds:uri="http://purl.org/dc/elements/1.1/"/>
    <ds:schemaRef ds:uri="eb3f7de7-c935-4ca6-a12c-1f73773710ec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A90E48-13FC-43ED-A2C1-1E0E9CB209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8C3048-CE87-4BA4-A707-76E81E760C85}"/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41</Words>
  <Application>Microsoft Office PowerPoint</Application>
  <PresentationFormat>On-screen Show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user</dc:creator>
  <cp:keywords/>
  <dc:description/>
  <cp:lastModifiedBy>Adi Braunstein</cp:lastModifiedBy>
  <cp:revision>29</cp:revision>
  <dcterms:created xsi:type="dcterms:W3CDTF">2018-09-12T11:24:14Z</dcterms:created>
  <dcterms:modified xsi:type="dcterms:W3CDTF">2024-06-11T14:25:06Z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0x01010037EA2DD516505C4D92B92F8677CFB68500B988376AC1B8AF46B348774F4F3C7071</vt:lpwstr>
  </property>
  <property fmtid="{D5CDD505-2E9C-101B-9397-08002B2CF9AE}" pid="3" name="MediaServiceImageTags">
    <vt:lpwstr/>
  </property>
</Properties>
</file>