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65" d="100"/>
          <a:sy n="65" d="100"/>
        </p:scale>
        <p:origin x="9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12/23/2020</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12/23/2020</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B988376AC1B8AF46B348774F4F3C7071" ma:contentTypeVersion="12" ma:contentTypeDescription="" ma:contentTypeScope="" ma:versionID="68facfe0c660514a160a5b4e0d82b091">
  <xsd:schema xmlns:xsd="http://www.w3.org/2001/XMLSchema" xmlns:xs="http://www.w3.org/2001/XMLSchema" xmlns:p="http://schemas.microsoft.com/office/2006/metadata/properties" xmlns:ns2="eb3f7de7-c935-4ca6-a12c-1f73773710ec" xmlns:ns3="53ce797b-4663-4414-8474-0c602a16bb32" targetNamespace="http://schemas.microsoft.com/office/2006/metadata/properties" ma:root="true" ma:fieldsID="28df1a7410adfd1e84851f895297ce41" ns2:_="" ns3:_="">
    <xsd:import namespace="eb3f7de7-c935-4ca6-a12c-1f73773710ec"/>
    <xsd:import namespace="53ce797b-4663-4414-8474-0c602a16bb32"/>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GenerationTime" minOccurs="0"/>
                <xsd:element ref="ns3:MediaServiceEventHashCode" minOccurs="0"/>
                <xsd:element ref="ns3:MediaServiceOCR" minOccurs="0"/>
                <xsd:element ref="ns3:MediaServiceDateTaken" minOccurs="0"/>
                <xsd:element ref="ns3:MediaServiceSearchProperties" minOccurs="0"/>
                <xsd:element ref="ns3:MediaServiceObjectDetectorVersion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6"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3ce797b-4663-4414-8474-0c602a16bb32" elementFormDefault="qualified">
    <xsd:import namespace="http://schemas.microsoft.com/office/2006/documentManagement/types"/>
    <xsd:import namespace="http://schemas.microsoft.com/office/infopath/2007/PartnerControls"/>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DateTaken" ma:index="22" nillable="true" ma:displayName="MediaServiceDateTaken" ma:hidden="true" ma:internalName="MediaServiceDateTake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LengthInSeconds" ma:index="2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xsi:nil="true"/>
    <lcf76f155ced4ddcb4097134ff3c332f xmlns="53ce797b-4663-4414-8474-0c602a16bb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8784680-CB32-4B7A-8646-4F4BBE6A2F9F}"/>
</file>

<file path=customXml/itemProps2.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3.xml><?xml version="1.0" encoding="utf-8"?>
<ds:datastoreItem xmlns:ds="http://schemas.openxmlformats.org/officeDocument/2006/customXml" ds:itemID="{F07D7C3E-9EAD-4C45-9A4F-3BA4DB70C1FB}">
  <ds:schemaRefs>
    <ds:schemaRef ds:uri="http://purl.org/dc/dcmitype/"/>
    <ds:schemaRef ds:uri="eb3f7de7-c935-4ca6-a12c-1f73773710ec"/>
    <ds:schemaRef ds:uri="http://schemas.microsoft.com/office/2006/documentManagement/types"/>
    <ds:schemaRef ds:uri="http://purl.org/dc/elements/1.1/"/>
    <ds:schemaRef ds:uri="67e1fa02-51cb-47ec-9e48-77af0591dcf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2020-12-23T06:13:13Z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0x01010037EA2DD516505C4D92B92F8677CFB68500B988376AC1B8AF46B348774F4F3C7071</vt:lpwstr>
  </property>
</Properties>
</file>