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12/23/2020</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12/23/2020</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B988376AC1B8AF46B348774F4F3C7071" ma:contentTypeVersion="12" ma:contentTypeDescription="" ma:contentTypeScope="" ma:versionID="68facfe0c660514a160a5b4e0d82b091">
  <xsd:schema xmlns:xsd="http://www.w3.org/2001/XMLSchema" xmlns:xs="http://www.w3.org/2001/XMLSchema" xmlns:p="http://schemas.microsoft.com/office/2006/metadata/properties" xmlns:ns2="eb3f7de7-c935-4ca6-a12c-1f73773710ec" xmlns:ns3="53ce797b-4663-4414-8474-0c602a16bb32" targetNamespace="http://schemas.microsoft.com/office/2006/metadata/properties" ma:root="true" ma:fieldsID="28df1a7410adfd1e84851f895297ce41" ns2:_="" ns3:_="">
    <xsd:import namespace="eb3f7de7-c935-4ca6-a12c-1f73773710ec"/>
    <xsd:import namespace="53ce797b-4663-4414-8474-0c602a16bb32"/>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GenerationTime" minOccurs="0"/>
                <xsd:element ref="ns3:MediaServiceEventHashCode" minOccurs="0"/>
                <xsd:element ref="ns3:MediaServiceOCR" minOccurs="0"/>
                <xsd:element ref="ns3:MediaServiceDateTaken" minOccurs="0"/>
                <xsd:element ref="ns3:MediaServiceSearchProperties"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6"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3ce797b-4663-4414-8474-0c602a16bb32" elementFormDefault="qualified">
    <xsd:import namespace="http://schemas.microsoft.com/office/2006/documentManagement/types"/>
    <xsd:import namespace="http://schemas.microsoft.com/office/infopath/2007/PartnerControls"/>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53ce797b-4663-4414-8474-0c602a16bb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8784680-CB32-4B7A-8646-4F4BBE6A2F9F}"/>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2020-12-23T06:13:13Z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0x01010037EA2DD516505C4D92B92F8677CFB68500B988376AC1B8AF46B348774F4F3C7071</vt:lpwstr>
  </property>
</Properties>
</file>