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37" autoAdjust="0"/>
  </p:normalViewPr>
  <p:slideViewPr>
    <p:cSldViewPr snapToGrid="0">
      <p:cViewPr varScale="1">
        <p:scale>
          <a:sx n="17" d="100"/>
          <a:sy n="17" d="100"/>
        </p:scale>
        <p:origin x="313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18/03/2024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18/03/2024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18/03/2024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18/03/2024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18/03/2024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18/03/2024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18/03/2024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18/03/2024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18/03/2024</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en-US" sz="2800" dirty="0"/>
              <a:t>22</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2521213"/>
            <a:ext cx="17717978" cy="67710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2400">
                <a:latin typeface="Arial"/>
                <a:ea typeface="Arial"/>
                <a:cs typeface="Arial"/>
                <a:sym typeface="Arial"/>
              </a:defRPr>
            </a:lvl1pPr>
          </a:lstStyle>
          <a:p>
            <a:r>
              <a:rPr sz="4400" dirty="0"/>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213747"/>
            <a:ext cx="12093353" cy="923330"/>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gn="l">
              <a:defRPr sz="3200" b="1">
                <a:latin typeface="Arial"/>
                <a:ea typeface="Arial"/>
                <a:cs typeface="Arial"/>
                <a:sym typeface="Arial"/>
              </a:defRPr>
            </a:lvl1pPr>
          </a:lstStyle>
          <a:p>
            <a:r>
              <a:rPr lang="de-DE" sz="6000" dirty="0"/>
              <a:t>This </a:t>
            </a:r>
            <a:r>
              <a:rPr lang="de-DE" sz="6000" dirty="0" err="1"/>
              <a:t>could</a:t>
            </a:r>
            <a:r>
              <a:rPr lang="de-DE" sz="6000" dirty="0"/>
              <a:t> </a:t>
            </a:r>
            <a:r>
              <a:rPr lang="de-DE" sz="6000" dirty="0" err="1"/>
              <a:t>be</a:t>
            </a:r>
            <a:r>
              <a:rPr lang="de-DE" sz="6000" dirty="0"/>
              <a:t> </a:t>
            </a:r>
            <a:r>
              <a:rPr lang="de-DE" sz="6000" dirty="0" err="1"/>
              <a:t>the</a:t>
            </a:r>
            <a:r>
              <a:rPr lang="de-DE" sz="6000" dirty="0"/>
              <a:t> p</a:t>
            </a:r>
            <a:r>
              <a:rPr sz="6000" dirty="0" err="1"/>
              <a:t>oster</a:t>
            </a:r>
            <a:r>
              <a:rPr sz="6000" dirty="0"/>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4994742"/>
          </a:xfrm>
          <a:prstGeom prst="rect">
            <a:avLst/>
          </a:prstGeom>
          <a:solidFill>
            <a:schemeClr val="accent3">
              <a:lumOff val="44000"/>
            </a:schemeClr>
          </a:solidFill>
          <a:ln w="25400">
            <a:solidFill>
              <a:schemeClr val="accent1"/>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xsi:nil="true"/>
    <lcf76f155ced4ddcb4097134ff3c332f xmlns="53ce797b-4663-4414-8474-0c602a16bb3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B988376AC1B8AF46B348774F4F3C7071" ma:contentTypeVersion="12" ma:contentTypeDescription="" ma:contentTypeScope="" ma:versionID="68facfe0c660514a160a5b4e0d82b091">
  <xsd:schema xmlns:xsd="http://www.w3.org/2001/XMLSchema" xmlns:xs="http://www.w3.org/2001/XMLSchema" xmlns:p="http://schemas.microsoft.com/office/2006/metadata/properties" xmlns:ns2="eb3f7de7-c935-4ca6-a12c-1f73773710ec" xmlns:ns3="53ce797b-4663-4414-8474-0c602a16bb32" targetNamespace="http://schemas.microsoft.com/office/2006/metadata/properties" ma:root="true" ma:fieldsID="28df1a7410adfd1e84851f895297ce41" ns2:_="" ns3:_="">
    <xsd:import namespace="eb3f7de7-c935-4ca6-a12c-1f73773710ec"/>
    <xsd:import namespace="53ce797b-4663-4414-8474-0c602a16bb32"/>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lcf76f155ced4ddcb4097134ff3c332f" minOccurs="0"/>
                <xsd:element ref="ns2:TaxCatchAll" minOccurs="0"/>
                <xsd:element ref="ns3:MediaServiceMetadata" minOccurs="0"/>
                <xsd:element ref="ns3:MediaServiceFastMetadata" minOccurs="0"/>
                <xsd:element ref="ns3:MediaServiceGenerationTime" minOccurs="0"/>
                <xsd:element ref="ns3:MediaServiceEventHashCode" minOccurs="0"/>
                <xsd:element ref="ns3:MediaServiceOCR" minOccurs="0"/>
                <xsd:element ref="ns3:MediaServiceDateTaken" minOccurs="0"/>
                <xsd:element ref="ns3:MediaServiceSearchProperties" minOccurs="0"/>
                <xsd:element ref="ns3:MediaServiceObjectDetectorVersion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16"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3ce797b-4663-4414-8474-0c602a16bb32" elementFormDefault="qualified">
    <xsd:import namespace="http://schemas.microsoft.com/office/2006/documentManagement/types"/>
    <xsd:import namespace="http://schemas.microsoft.com/office/infopath/2007/PartnerControls"/>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DateTaken" ma:index="22" nillable="true" ma:displayName="MediaServiceDateTaken" ma:hidden="true" ma:internalName="MediaServiceDateTake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2.xml><?xml version="1.0" encoding="utf-8"?>
<ds:datastoreItem xmlns:ds="http://schemas.openxmlformats.org/officeDocument/2006/customXml" ds:itemID="{396A0AA6-2BD7-4DBE-AC42-B003EBA5D58F}">
  <ds:schemaRefs>
    <ds:schemaRef ds:uri="http://schemas.microsoft.com/sharepoint/v3"/>
    <ds:schemaRef ds:uri="http://purl.org/dc/terms/"/>
    <ds:schemaRef ds:uri="eb3f7de7-c935-4ca6-a12c-1f73773710ec"/>
    <ds:schemaRef ds:uri="e85fa6d0-b7cb-4f6a-8f46-6fd664604622"/>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B273C832-22D1-40F7-A6E8-CB4468CA18ED}"/>
</file>

<file path=docProps/app.xml><?xml version="1.0" encoding="utf-8"?>
<Properties xmlns="http://schemas.openxmlformats.org/officeDocument/2006/extended-properties" xmlns:vt="http://schemas.openxmlformats.org/officeDocument/2006/docPropsVTypes">
  <Template>Office Theme</Template>
  <TotalTime>28</TotalTime>
  <Words>920</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Adam Bouchard</cp:lastModifiedBy>
  <cp:revision>3</cp:revision>
  <dcterms:created xsi:type="dcterms:W3CDTF">2022-05-09T13:50:47Z</dcterms:created>
  <dcterms:modified xsi:type="dcterms:W3CDTF">2024-03-18T09:52:37Z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0x01010037EA2DD516505C4D92B92F8677CFB68500B988376AC1B8AF46B348774F4F3C7071</vt:lpwstr>
  </property>
  <property fmtid="{D5CDD505-2E9C-101B-9397-08002B2CF9AE}" pid="3" name="MediaServiceImageTags">
    <vt:lpwstr/>
  </property>
</Properties>
</file>