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37"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18/03/2024</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53ce797b-4663-4414-8474-0c602a16bb3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B988376AC1B8AF46B348774F4F3C7071" ma:contentTypeVersion="12" ma:contentTypeDescription="" ma:contentTypeScope="" ma:versionID="68facfe0c660514a160a5b4e0d82b091">
  <xsd:schema xmlns:xsd="http://www.w3.org/2001/XMLSchema" xmlns:xs="http://www.w3.org/2001/XMLSchema" xmlns:p="http://schemas.microsoft.com/office/2006/metadata/properties" xmlns:ns2="eb3f7de7-c935-4ca6-a12c-1f73773710ec" xmlns:ns3="53ce797b-4663-4414-8474-0c602a16bb32" targetNamespace="http://schemas.microsoft.com/office/2006/metadata/properties" ma:root="true" ma:fieldsID="28df1a7410adfd1e84851f895297ce41" ns2:_="" ns3:_="">
    <xsd:import namespace="eb3f7de7-c935-4ca6-a12c-1f73773710ec"/>
    <xsd:import namespace="53ce797b-4663-4414-8474-0c602a16bb32"/>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GenerationTime" minOccurs="0"/>
                <xsd:element ref="ns3:MediaServiceEventHashCode" minOccurs="0"/>
                <xsd:element ref="ns3:MediaServiceOCR" minOccurs="0"/>
                <xsd:element ref="ns3:MediaServiceDateTaken" minOccurs="0"/>
                <xsd:element ref="ns3:MediaServiceSearchProperties"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6"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3ce797b-4663-4414-8474-0c602a16bb32" elementFormDefault="qualified">
    <xsd:import namespace="http://schemas.microsoft.com/office/2006/documentManagement/types"/>
    <xsd:import namespace="http://schemas.microsoft.com/office/infopath/2007/PartnerControls"/>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396A0AA6-2BD7-4DBE-AC42-B003EBA5D58F}">
  <ds:schemaRefs>
    <ds:schemaRef ds:uri="http://schemas.microsoft.com/sharepoint/v3"/>
    <ds:schemaRef ds:uri="http://purl.org/dc/terms/"/>
    <ds:schemaRef ds:uri="eb3f7de7-c935-4ca6-a12c-1f73773710ec"/>
    <ds:schemaRef ds:uri="e85fa6d0-b7cb-4f6a-8f46-6fd66460462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B273C832-22D1-40F7-A6E8-CB4468CA18ED}"/>
</file>

<file path=docProps/app.xml><?xml version="1.0" encoding="utf-8"?>
<Properties xmlns="http://schemas.openxmlformats.org/officeDocument/2006/extended-properties" xmlns:vt="http://schemas.openxmlformats.org/officeDocument/2006/docPropsVTypes">
  <Template>Office Theme</Template>
  <TotalTime>28</TotalTime>
  <Words>920</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Adam Bouchard</cp:lastModifiedBy>
  <cp:revision>3</cp:revision>
  <dcterms:created xsi:type="dcterms:W3CDTF">2022-05-09T13:50:47Z</dcterms:created>
  <dcterms:modified xsi:type="dcterms:W3CDTF">2024-03-18T09:52:37Z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0x01010037EA2DD516505C4D92B92F8677CFB68500B988376AC1B8AF46B348774F4F3C7071</vt:lpwstr>
  </property>
  <property fmtid="{D5CDD505-2E9C-101B-9397-08002B2CF9AE}" pid="3" name="MediaServiceImageTags">
    <vt:lpwstr/>
  </property>
</Properties>
</file>