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ED1C24"/>
    <a:srgbClr val="EF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24C33-F76C-4408-B268-44C78E9309EB}" v="2" dt="2024-06-11T14:24:25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94607"/>
  </p:normalViewPr>
  <p:slideViewPr>
    <p:cSldViewPr>
      <p:cViewPr varScale="1">
        <p:scale>
          <a:sx n="138" d="100"/>
          <a:sy n="138" d="100"/>
        </p:scale>
        <p:origin x="48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aunstein" userId="e7fa690f-e400-487d-bd13-1f2f839cdb98" providerId="ADAL" clId="{6A224C33-F76C-4408-B268-44C78E9309EB}"/>
    <pc:docChg chg="custSel addSld modSld">
      <pc:chgData name="Adi Braunstein" userId="e7fa690f-e400-487d-bd13-1f2f839cdb98" providerId="ADAL" clId="{6A224C33-F76C-4408-B268-44C78E9309EB}" dt="2024-06-11T14:24:35.423" v="6" actId="14100"/>
      <pc:docMkLst>
        <pc:docMk/>
      </pc:docMkLst>
      <pc:sldChg chg="addSp delSp modSp mod">
        <pc:chgData name="Adi Braunstein" userId="e7fa690f-e400-487d-bd13-1f2f839cdb98" providerId="ADAL" clId="{6A224C33-F76C-4408-B268-44C78E9309EB}" dt="2024-06-11T14:24:35.423" v="6" actId="14100"/>
        <pc:sldMkLst>
          <pc:docMk/>
          <pc:sldMk cId="1111369566" sldId="257"/>
        </pc:sldMkLst>
        <pc:spChg chg="del">
          <ac:chgData name="Adi Braunstein" userId="e7fa690f-e400-487d-bd13-1f2f839cdb98" providerId="ADAL" clId="{6A224C33-F76C-4408-B268-44C78E9309EB}" dt="2024-06-11T14:24:18.305" v="1" actId="478"/>
          <ac:spMkLst>
            <pc:docMk/>
            <pc:sldMk cId="1111369566" sldId="257"/>
            <ac:spMk id="2" creationId="{00000000-0000-0000-0000-000000000000}"/>
          </ac:spMkLst>
        </pc:spChg>
        <pc:spChg chg="del">
          <ac:chgData name="Adi Braunstein" userId="e7fa690f-e400-487d-bd13-1f2f839cdb98" providerId="ADAL" clId="{6A224C33-F76C-4408-B268-44C78E9309EB}" dt="2024-06-11T14:24:19.605" v="2" actId="478"/>
          <ac:spMkLst>
            <pc:docMk/>
            <pc:sldMk cId="1111369566" sldId="257"/>
            <ac:spMk id="3" creationId="{00000000-0000-0000-0000-000000000000}"/>
          </ac:spMkLst>
        </pc:spChg>
        <pc:graphicFrameChg chg="add mod">
          <ac:chgData name="Adi Braunstein" userId="e7fa690f-e400-487d-bd13-1f2f839cdb98" providerId="ADAL" clId="{6A224C33-F76C-4408-B268-44C78E9309EB}" dt="2024-06-11T14:24:20.546" v="3"/>
          <ac:graphicFrameMkLst>
            <pc:docMk/>
            <pc:sldMk cId="1111369566" sldId="257"/>
            <ac:graphicFrameMk id="4" creationId="{2D45F146-BA34-9C80-4C71-E7E07C97E064}"/>
          </ac:graphicFrameMkLst>
        </pc:graphicFrameChg>
        <pc:graphicFrameChg chg="add mod modGraphic">
          <ac:chgData name="Adi Braunstein" userId="e7fa690f-e400-487d-bd13-1f2f839cdb98" providerId="ADAL" clId="{6A224C33-F76C-4408-B268-44C78E9309EB}" dt="2024-06-11T14:24:35.423" v="6" actId="14100"/>
          <ac:graphicFrameMkLst>
            <pc:docMk/>
            <pc:sldMk cId="1111369566" sldId="257"/>
            <ac:graphicFrameMk id="5" creationId="{5A192D4D-16AA-7867-62DB-1670F78BD069}"/>
          </ac:graphicFrameMkLst>
        </pc:graphicFrameChg>
      </pc:sldChg>
      <pc:sldChg chg="new">
        <pc:chgData name="Adi Braunstein" userId="e7fa690f-e400-487d-bd13-1f2f839cdb98" providerId="ADAL" clId="{6A224C33-F76C-4408-B268-44C78E9309EB}" dt="2024-06-11T14:24:07.255" v="0" actId="680"/>
        <pc:sldMkLst>
          <pc:docMk/>
          <pc:sldMk cId="24740017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91630"/>
            <a:ext cx="8784976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735592"/>
            <a:ext cx="8784976" cy="70025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436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97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6176" y="205979"/>
            <a:ext cx="97728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205979"/>
            <a:ext cx="576828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64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056784" cy="49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77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54753"/>
            <a:ext cx="8784976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29613"/>
            <a:ext cx="8784976" cy="112514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95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984776" cy="493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43558"/>
            <a:ext cx="4110608" cy="37510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843558"/>
            <a:ext cx="4536504" cy="37510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1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912768" cy="493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411060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3" y="843558"/>
            <a:ext cx="4536504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38AC0F-A7C6-D045-DE27-5CE835C75C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9512" y="1467396"/>
            <a:ext cx="4110608" cy="3127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EC80D04-5BF8-9549-9E6F-10CD5A8BA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467396"/>
            <a:ext cx="4536504" cy="31272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72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912768" cy="49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0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04788"/>
            <a:ext cx="3672408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79862"/>
            <a:ext cx="8712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41480"/>
            <a:ext cx="6984776" cy="34383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015408"/>
            <a:ext cx="8712968" cy="281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98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336704" cy="493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375106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57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•"/>
        <a:defRPr sz="20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–"/>
        <a:defRPr sz="18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•"/>
        <a:defRPr sz="16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–"/>
        <a:defRPr sz="14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»"/>
        <a:defRPr sz="14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75656" y="1563638"/>
            <a:ext cx="496855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lnSpc>
                <a:spcPts val="276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PRESENTATION TITLE TO BE PLACED IN THIS LOCATION</a:t>
            </a:r>
            <a:endParaRPr lang="he-IL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6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45F146-BA34-9C80-4C71-E7E07C97E064}"/>
              </a:ext>
            </a:extLst>
          </p:cNvPr>
          <p:cNvGraphicFramePr>
            <a:graphicFrameLocks noGrp="1"/>
          </p:cNvGraphicFramePr>
          <p:nvPr/>
        </p:nvGraphicFramePr>
        <p:xfrm>
          <a:off x="49946" y="141587"/>
          <a:ext cx="3865345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A192D4D-16AA-7867-62DB-1670F78BD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14595"/>
              </p:ext>
            </p:extLst>
          </p:nvPr>
        </p:nvGraphicFramePr>
        <p:xfrm>
          <a:off x="49946" y="1163563"/>
          <a:ext cx="9044108" cy="31908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0100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69527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91133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81343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670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36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838D-9E6A-88AB-259B-E3902F05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8EDF-2DAE-80F6-39C9-FBCD617E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53ce797b-4663-4414-8474-0c602a16bb32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988376AC1B8AF46B348774F4F3C7071" ma:contentTypeVersion="12" ma:contentTypeDescription="" ma:contentTypeScope="" ma:versionID="68facfe0c660514a160a5b4e0d82b091">
  <xsd:schema xmlns:xsd="http://www.w3.org/2001/XMLSchema" xmlns:xs="http://www.w3.org/2001/XMLSchema" xmlns:p="http://schemas.microsoft.com/office/2006/metadata/properties" xmlns:ns2="eb3f7de7-c935-4ca6-a12c-1f73773710ec" xmlns:ns3="53ce797b-4663-4414-8474-0c602a16bb32" targetNamespace="http://schemas.microsoft.com/office/2006/metadata/properties" ma:root="true" ma:fieldsID="28df1a7410adfd1e84851f895297ce41" ns2:_="" ns3:_="">
    <xsd:import namespace="eb3f7de7-c935-4ca6-a12c-1f73773710ec"/>
    <xsd:import namespace="53ce797b-4663-4414-8474-0c602a16bb3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e797b-4663-4414-8474-0c602a16bb3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27814-3C98-471B-98B0-7D44ECAE828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3ce797b-4663-4414-8474-0c602a16bb32"/>
    <ds:schemaRef ds:uri="http://purl.org/dc/terms/"/>
    <ds:schemaRef ds:uri="eb3f7de7-c935-4ca6-a12c-1f73773710e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A90E48-13FC-43ED-A2C1-1E0E9CB20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5F0520-B231-4594-A2BB-0FEE48BBD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53ce797b-4663-4414-8474-0c602a16b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Adi Braunstein</cp:lastModifiedBy>
  <cp:revision>28</cp:revision>
  <dcterms:created xsi:type="dcterms:W3CDTF">2018-09-12T11:24:14Z</dcterms:created>
  <dcterms:modified xsi:type="dcterms:W3CDTF">2024-06-11T14:24:35Z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0x01010037EA2DD516505C4D92B92F8677CFB68500B988376AC1B8AF46B348774F4F3C7071</vt:lpwstr>
  </property>
  <property fmtid="{D5CDD505-2E9C-101B-9397-08002B2CF9AE}" pid="3" name="MediaServiceImageTags">
    <vt:lpwstr/>
  </property>
</Properties>
</file>