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57" r:id="rId5"/>
  </p:sldIdLst>
  <p:sldSz cx="24299863"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8099CF-B6B9-4A4A-ADB0-20012EB7FDA4}" v="1" dt="2026-09-27T13:15:23.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37" autoAdjust="0"/>
  </p:normalViewPr>
  <p:slideViewPr>
    <p:cSldViewPr snapToGrid="0">
      <p:cViewPr varScale="1">
        <p:scale>
          <a:sx n="17" d="100"/>
          <a:sy n="17" d="100"/>
        </p:scale>
        <p:origin x="35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eya Cohen" userId="2702f009-7c27-47e4-9ca2-5146ab02fb01" providerId="ADAL" clId="{7945FB6D-D58D-47F6-9119-6D351BC7B3F5}"/>
    <pc:docChg chg="modSld">
      <pc:chgData name="Odeya Cohen" userId="2702f009-7c27-47e4-9ca2-5146ab02fb01" providerId="ADAL" clId="{7945FB6D-D58D-47F6-9119-6D351BC7B3F5}" dt="2026-09-27T13:15:24.334" v="1"/>
      <pc:docMkLst>
        <pc:docMk/>
      </pc:docMkLst>
      <pc:sldChg chg="addSp delSp modSp">
        <pc:chgData name="Odeya Cohen" userId="2702f009-7c27-47e4-9ca2-5146ab02fb01" providerId="ADAL" clId="{7945FB6D-D58D-47F6-9119-6D351BC7B3F5}" dt="2026-09-27T13:15:24.334" v="1"/>
        <pc:sldMkLst>
          <pc:docMk/>
          <pc:sldMk cId="2673058770" sldId="257"/>
        </pc:sldMkLst>
        <pc:spChg chg="add del mod">
          <ac:chgData name="Odeya Cohen" userId="2702f009-7c27-47e4-9ca2-5146ab02fb01" providerId="ADAL" clId="{7945FB6D-D58D-47F6-9119-6D351BC7B3F5}" dt="2026-09-27T13:15:24.334" v="1"/>
          <ac:spMkLst>
            <pc:docMk/>
            <pc:sldMk cId="2673058770" sldId="257"/>
            <ac:spMk id="2" creationId="{0F6460FC-4C54-DC1C-4965-4B4940270C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0927C-D8C7-441B-840E-D121296EBD85}" type="datetimeFigureOut">
              <a:rPr lang="en-US" smtClean="0"/>
              <a:t>9/27/2026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9D7DC-ED27-42F2-B641-4D88AB6695D8}" type="slidenum">
              <a:rPr lang="en-US" smtClean="0"/>
              <a:t>‹#›</a:t>
            </a:fld>
            <a:endParaRPr lang="en-US"/>
          </a:p>
        </p:txBody>
      </p:sp>
    </p:spTree>
    <p:extLst>
      <p:ext uri="{BB962C8B-B14F-4D97-AF65-F5344CB8AC3E}">
        <p14:creationId xmlns:p14="http://schemas.microsoft.com/office/powerpoint/2010/main" val="98746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en-US"/>
              <a:t>Click to edit Master title style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CEB424-FA4E-4A7A-ABB0-921540848193}" type="datetime1">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911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46A83A-F708-4DA5-95CD-0AC32EF8B52D}" type="datetime1">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647290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en-US"/>
              <a:t>Click to edit Master title style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77F70E-08E8-41AD-AD1B-9660C67DB84B}" type="datetime1">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39360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49BF00-C6AC-49D9-8FE9-2A58AF9B9F0D}" type="datetime1">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60435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4" name="Content Placeholder 3"/>
          <p:cNvSpPr>
            <a:spLocks noGrp="1"/>
          </p:cNvSpPr>
          <p:nvPr>
            <p:ph sz="half" idx="2"/>
          </p:nvPr>
        </p:nvSpPr>
        <p:spPr>
          <a:xfrm>
            <a:off x="2231675" y="15780233"/>
            <a:ext cx="13706415"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6" name="Content Placeholder 5"/>
          <p:cNvSpPr>
            <a:spLocks noGrp="1"/>
          </p:cNvSpPr>
          <p:nvPr>
            <p:ph sz="quarter" idx="4"/>
          </p:nvPr>
        </p:nvSpPr>
        <p:spPr>
          <a:xfrm>
            <a:off x="16402142" y="15780233"/>
            <a:ext cx="13773917"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CAF6D4-0175-46DC-BC0B-55751DB3DBF4}" type="datetime1">
              <a:rPr lang="en-GB" smtClean="0"/>
              <a:t>27/09/2026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06120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FD682F-B3AA-45CB-A0A2-A009EAEA9F7A}" type="datetime1">
              <a:rPr lang="en-GB" smtClean="0"/>
              <a:t>27/09/2026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423644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A31609-71E3-4A8E-B643-AC7CF3B07162}" type="datetime1">
              <a:rPr lang="en-GB" smtClean="0"/>
              <a:t>27/09/2026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39856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02F1C951-44D4-4338-87CC-F8AA72FE90C9}" type="datetime1">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4400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en-US"/>
              <a:t>Click icon to add picture</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79EDA63B-73F5-40D2-BD9A-EDD8FB622747}" type="datetime1">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90402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63046-1ECE-4EA2-9F7A-293C47ADE12B}" type="datetime1">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8678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D11C2C-0B1E-4BB8-81A1-0E3BFBF90E2B}" type="datetime1">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53616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52092765-12C7-419C-9422-5F3257C8FC7C}" type="datetime1">
              <a:rPr lang="en-GB" smtClean="0"/>
              <a:t>27/09/2026</a:t>
            </a:fld>
            <a:endParaRPr lang="en-GB"/>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305993E6-FFA7-429C-8B36-9C1CEDE512E0}" type="slidenum">
              <a:rPr lang="en-GB" smtClean="0"/>
              <a:t>‹#›</a:t>
            </a:fld>
            <a:endParaRPr lang="en-GB"/>
          </a:p>
        </p:txBody>
      </p:sp>
    </p:spTree>
    <p:extLst>
      <p:ext uri="{BB962C8B-B14F-4D97-AF65-F5344CB8AC3E}">
        <p14:creationId xmlns:p14="http://schemas.microsoft.com/office/powerpoint/2010/main" val="556304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2.png">
            <a:extLst>
              <a:ext uri="{FF2B5EF4-FFF2-40B4-BE49-F238E27FC236}">
                <a16:creationId xmlns:a16="http://schemas.microsoft.com/office/drawing/2014/main" id="{CF4FE724-5993-0491-6FC4-3424FB65A2E6}"/>
              </a:ext>
            </a:extLst>
          </p:cNvPr>
          <p:cNvPicPr>
            <a:picLocks noGrp="1" noRot="1" noMove="1" noResize="1" noEditPoints="1" noAdjustHandles="1" noChangeArrowheads="1" noChangeShapeType="1" noCrop="1"/>
          </p:cNvPicPr>
          <p:nvPr/>
        </p:nvPicPr>
        <p:blipFill>
          <a:blip r:embed="rId2"/>
          <a:stretch>
            <a:fillRect/>
          </a:stretch>
        </p:blipFill>
        <p:spPr>
          <a:xfrm>
            <a:off x="0" y="0"/>
            <a:ext cx="24299863" cy="43200638"/>
          </a:xfrm>
          <a:prstGeom prst="rect">
            <a:avLst/>
          </a:prstGeom>
          <a:ln/>
        </p:spPr>
      </p:pic>
      <p:sp>
        <p:nvSpPr>
          <p:cNvPr id="9" name="Rectangle 5">
            <a:extLst>
              <a:ext uri="{FF2B5EF4-FFF2-40B4-BE49-F238E27FC236}">
                <a16:creationId xmlns:a16="http://schemas.microsoft.com/office/drawing/2014/main" id="{4267B781-77EC-FD08-0201-61FE4198F357}"/>
              </a:ext>
            </a:extLst>
          </p:cNvPr>
          <p:cNvSpPr txBox="1"/>
          <p:nvPr/>
        </p:nvSpPr>
        <p:spPr>
          <a:xfrm>
            <a:off x="1282903" y="5943600"/>
            <a:ext cx="21807526" cy="100584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ormAutofit fontScale="94500"/>
          </a:bodyPr>
          <a:lstStyle>
            <a:lvl1pPr algn="l">
              <a:defRPr sz="2400">
                <a:latin typeface="Arial"/>
                <a:ea typeface="Arial"/>
                <a:cs typeface="Arial"/>
                <a:sym typeface="Arial"/>
              </a:defRPr>
            </a:lvl1pPr>
          </a:lstStyle>
          <a:p>
            <a:r>
              <a:rPr sz="4400"/>
              <a:t>This could be your sub-line – Authors, Co-Authors, Institution, etc. </a:t>
            </a:r>
          </a:p>
        </p:txBody>
      </p:sp>
      <p:sp>
        <p:nvSpPr>
          <p:cNvPr id="10" name="Rectangle 6">
            <a:extLst>
              <a:ext uri="{FF2B5EF4-FFF2-40B4-BE49-F238E27FC236}">
                <a16:creationId xmlns:a16="http://schemas.microsoft.com/office/drawing/2014/main" id="{4328FBD7-3629-9C95-2210-501E1CD80401}"/>
              </a:ext>
            </a:extLst>
          </p:cNvPr>
          <p:cNvSpPr txBox="1"/>
          <p:nvPr/>
        </p:nvSpPr>
        <p:spPr>
          <a:xfrm>
            <a:off x="1282903" y="7223760"/>
            <a:ext cx="10533888" cy="123207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rmAutofit fontScale="94500" lnSpcReduction="10000"/>
          </a:bodyPr>
          <a:lstStyle>
            <a:lvl1pPr algn="just">
              <a:lnSpc>
                <a:spcPct val="140000"/>
              </a:lnSpc>
              <a:defRPr sz="1600">
                <a:latin typeface="Arial"/>
                <a:ea typeface="Arial"/>
                <a:cs typeface="Arial"/>
                <a:sym typeface="Arial"/>
              </a:defRPr>
            </a:lvl1pPr>
          </a:lstStyle>
          <a:p>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endParaRPr lang="de-DE" sz="3600"/>
          </a:p>
        </p:txBody>
      </p:sp>
      <p:sp>
        <p:nvSpPr>
          <p:cNvPr id="11" name="Rectangle 7">
            <a:extLst>
              <a:ext uri="{FF2B5EF4-FFF2-40B4-BE49-F238E27FC236}">
                <a16:creationId xmlns:a16="http://schemas.microsoft.com/office/drawing/2014/main" id="{03EC4B14-B228-347C-2077-33BE531ED1BE}"/>
              </a:ext>
            </a:extLst>
          </p:cNvPr>
          <p:cNvSpPr txBox="1"/>
          <p:nvPr/>
        </p:nvSpPr>
        <p:spPr>
          <a:xfrm>
            <a:off x="1282903" y="3931920"/>
            <a:ext cx="10533888" cy="18288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ormAutofit fontScale="94500"/>
          </a:bodyPr>
          <a:lstStyle>
            <a:lvl1pPr algn="l">
              <a:defRPr sz="3200" b="1">
                <a:latin typeface="Arial"/>
                <a:ea typeface="Arial"/>
                <a:cs typeface="Arial"/>
                <a:sym typeface="Arial"/>
              </a:defRPr>
            </a:lvl1pPr>
          </a:lstStyle>
          <a:p>
            <a:r>
              <a:rPr lang="de-DE" sz="6000"/>
              <a:t>This </a:t>
            </a:r>
            <a:r>
              <a:rPr lang="de-DE" sz="6000" err="1"/>
              <a:t>could</a:t>
            </a:r>
            <a:r>
              <a:rPr lang="de-DE" sz="6000"/>
              <a:t> </a:t>
            </a:r>
            <a:r>
              <a:rPr lang="de-DE" sz="6000" err="1"/>
              <a:t>be</a:t>
            </a:r>
            <a:r>
              <a:rPr lang="de-DE" sz="6000"/>
              <a:t> </a:t>
            </a:r>
            <a:r>
              <a:rPr lang="de-DE" sz="6000" err="1"/>
              <a:t>the</a:t>
            </a:r>
            <a:r>
              <a:rPr lang="de-DE" sz="6000"/>
              <a:t> p</a:t>
            </a:r>
            <a:r>
              <a:rPr sz="6000" err="1"/>
              <a:t>oster</a:t>
            </a:r>
            <a:r>
              <a:rPr sz="6000"/>
              <a:t> title</a:t>
            </a:r>
            <a:r>
              <a:rPr lang="en-US" sz="6000"/>
              <a:t>.</a:t>
            </a:r>
            <a:endParaRPr sz="6000"/>
          </a:p>
        </p:txBody>
      </p:sp>
      <p:sp>
        <p:nvSpPr>
          <p:cNvPr id="13" name="Rectangle 8">
            <a:extLst>
              <a:ext uri="{FF2B5EF4-FFF2-40B4-BE49-F238E27FC236}">
                <a16:creationId xmlns:a16="http://schemas.microsoft.com/office/drawing/2014/main" id="{22266800-1F38-F112-D92E-58FDE76093F0}"/>
              </a:ext>
            </a:extLst>
          </p:cNvPr>
          <p:cNvSpPr txBox="1"/>
          <p:nvPr/>
        </p:nvSpPr>
        <p:spPr>
          <a:xfrm>
            <a:off x="12556541" y="15924196"/>
            <a:ext cx="10533888" cy="1930111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rmAutofit fontScale="94500" lnSpcReduction="10000"/>
          </a:bodyPr>
          <a:lstStyle>
            <a:lvl1pPr algn="just">
              <a:lnSpc>
                <a:spcPct val="140000"/>
              </a:lnSpc>
              <a:defRPr sz="1600">
                <a:latin typeface="Arial"/>
                <a:ea typeface="Arial"/>
                <a:cs typeface="Arial"/>
                <a:sym typeface="Arial"/>
              </a:defRPr>
            </a:lvl1pPr>
          </a:lstStyle>
          <a:p>
            <a:pPr algn="just"/>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a:t>
            </a:r>
          </a:p>
          <a:p>
            <a:endParaRPr lang="de-DE" sz="3600" dirty="0"/>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a:p>
            <a:endParaRPr lang="de-DE" sz="3600" dirty="0"/>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14" name="Rectangle">
            <a:extLst>
              <a:ext uri="{FF2B5EF4-FFF2-40B4-BE49-F238E27FC236}">
                <a16:creationId xmlns:a16="http://schemas.microsoft.com/office/drawing/2014/main" id="{03B6B864-5015-368C-18FD-14F440EA868C}"/>
              </a:ext>
            </a:extLst>
          </p:cNvPr>
          <p:cNvSpPr/>
          <p:nvPr/>
        </p:nvSpPr>
        <p:spPr>
          <a:xfrm>
            <a:off x="1282969" y="35573171"/>
            <a:ext cx="21807359" cy="3587330"/>
          </a:xfrm>
          <a:prstGeom prst="rect">
            <a:avLst/>
          </a:prstGeom>
          <a:solidFill>
            <a:schemeClr val="accent3">
              <a:lumOff val="44000"/>
            </a:schemeClr>
          </a:solidFill>
          <a:ln w="25400">
            <a:solidFill>
              <a:schemeClr val="accent1"/>
            </a:solidFill>
          </a:ln>
        </p:spPr>
        <p:txBody>
          <a:bodyPr lIns="45730" rIns="45730"/>
          <a:lstStyle/>
          <a:p>
            <a:pPr algn="ctr"/>
            <a:endParaRPr sz="8402"/>
          </a:p>
        </p:txBody>
      </p:sp>
      <p:sp>
        <p:nvSpPr>
          <p:cNvPr id="15" name="Rectangle 3">
            <a:extLst>
              <a:ext uri="{FF2B5EF4-FFF2-40B4-BE49-F238E27FC236}">
                <a16:creationId xmlns:a16="http://schemas.microsoft.com/office/drawing/2014/main" id="{2B7C198A-E5A5-BF83-7D77-EE17E04310E9}"/>
              </a:ext>
            </a:extLst>
          </p:cNvPr>
          <p:cNvSpPr txBox="1"/>
          <p:nvPr/>
        </p:nvSpPr>
        <p:spPr>
          <a:xfrm>
            <a:off x="1282903" y="19848808"/>
            <a:ext cx="10533888" cy="7495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ormAutofit fontScale="94500"/>
          </a:bodyPr>
          <a:lstStyle>
            <a:lvl1pPr>
              <a:lnSpc>
                <a:spcPct val="110000"/>
              </a:lnSpc>
              <a:defRPr sz="2400" b="1">
                <a:latin typeface="Arial"/>
                <a:ea typeface="Arial"/>
                <a:cs typeface="Arial"/>
                <a:sym typeface="Arial"/>
              </a:defRPr>
            </a:lvl1pPr>
          </a:lstStyle>
          <a:p>
            <a:pPr algn="ctr"/>
            <a:r>
              <a:rPr sz="4800"/>
              <a:t>This could be a place for your charts</a:t>
            </a:r>
          </a:p>
        </p:txBody>
      </p:sp>
      <p:sp>
        <p:nvSpPr>
          <p:cNvPr id="16" name="Rectangle 6">
            <a:extLst>
              <a:ext uri="{FF2B5EF4-FFF2-40B4-BE49-F238E27FC236}">
                <a16:creationId xmlns:a16="http://schemas.microsoft.com/office/drawing/2014/main" id="{C18A62EB-7BB7-C34A-7BBF-C0111B52D82E}"/>
              </a:ext>
            </a:extLst>
          </p:cNvPr>
          <p:cNvSpPr txBox="1"/>
          <p:nvPr/>
        </p:nvSpPr>
        <p:spPr>
          <a:xfrm>
            <a:off x="1282903" y="21077712"/>
            <a:ext cx="10533888" cy="123207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rmAutofit fontScale="94500" lnSpcReduction="10000"/>
          </a:bodyPr>
          <a:lstStyle>
            <a:lvl1pPr algn="just">
              <a:lnSpc>
                <a:spcPct val="140000"/>
              </a:lnSpc>
              <a:defRPr sz="1600">
                <a:latin typeface="Arial"/>
                <a:ea typeface="Arial"/>
                <a:cs typeface="Arial"/>
                <a:sym typeface="Arial"/>
              </a:defRPr>
            </a:lvl1pPr>
          </a:lstStyle>
          <a:p>
            <a:pPr algn="just"/>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17" name="Rectangle 3">
            <a:extLst>
              <a:ext uri="{FF2B5EF4-FFF2-40B4-BE49-F238E27FC236}">
                <a16:creationId xmlns:a16="http://schemas.microsoft.com/office/drawing/2014/main" id="{15BB3BD7-8F05-045C-9687-C05B61E2D448}"/>
              </a:ext>
            </a:extLst>
          </p:cNvPr>
          <p:cNvSpPr txBox="1"/>
          <p:nvPr/>
        </p:nvSpPr>
        <p:spPr>
          <a:xfrm>
            <a:off x="6757416" y="36742241"/>
            <a:ext cx="10857586" cy="62459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ormAutofit fontScale="94500"/>
          </a:bodyPr>
          <a:lstStyle>
            <a:lvl1pPr>
              <a:lnSpc>
                <a:spcPct val="110000"/>
              </a:lnSpc>
              <a:defRPr sz="2400" b="1">
                <a:latin typeface="Arial"/>
                <a:ea typeface="Arial"/>
                <a:cs typeface="Arial"/>
                <a:sym typeface="Arial"/>
              </a:defRPr>
            </a:lvl1pPr>
          </a:lstStyle>
          <a:p>
            <a:pPr algn="ctr"/>
            <a:r>
              <a:rPr sz="4000"/>
              <a:t>This could be a place for your table.</a:t>
            </a:r>
          </a:p>
        </p:txBody>
      </p:sp>
      <p:sp>
        <p:nvSpPr>
          <p:cNvPr id="18" name="Rectangle 3">
            <a:extLst>
              <a:ext uri="{FF2B5EF4-FFF2-40B4-BE49-F238E27FC236}">
                <a16:creationId xmlns:a16="http://schemas.microsoft.com/office/drawing/2014/main" id="{0D431622-6FE3-2D4D-E863-AE6AE5173827}"/>
              </a:ext>
            </a:extLst>
          </p:cNvPr>
          <p:cNvSpPr txBox="1"/>
          <p:nvPr/>
        </p:nvSpPr>
        <p:spPr>
          <a:xfrm>
            <a:off x="12556541" y="14213212"/>
            <a:ext cx="10533888" cy="7495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ormAutofit fontScale="87000"/>
          </a:bodyPr>
          <a:lstStyle>
            <a:lvl1pPr>
              <a:lnSpc>
                <a:spcPct val="110000"/>
              </a:lnSpc>
              <a:defRPr sz="2400" b="1">
                <a:latin typeface="Arial"/>
                <a:ea typeface="Arial"/>
                <a:cs typeface="Arial"/>
                <a:sym typeface="Arial"/>
              </a:defRPr>
            </a:lvl1pPr>
          </a:lstStyle>
          <a:p>
            <a:pPr algn="ctr"/>
            <a:r>
              <a:rPr sz="4800"/>
              <a:t>This could be a place for your </a:t>
            </a:r>
            <a:r>
              <a:rPr lang="en-US" sz="4800"/>
              <a:t>p</a:t>
            </a:r>
            <a:r>
              <a:rPr lang="de-DE" sz="4800"/>
              <a:t>ictures.</a:t>
            </a:r>
            <a:endParaRPr sz="4800"/>
          </a:p>
        </p:txBody>
      </p:sp>
      <p:sp>
        <p:nvSpPr>
          <p:cNvPr id="19" name="Rectangle 8">
            <a:extLst>
              <a:ext uri="{FF2B5EF4-FFF2-40B4-BE49-F238E27FC236}">
                <a16:creationId xmlns:a16="http://schemas.microsoft.com/office/drawing/2014/main" id="{9374C43C-B9E6-F3CC-53DA-CF91995681E4}"/>
              </a:ext>
            </a:extLst>
          </p:cNvPr>
          <p:cNvSpPr txBox="1"/>
          <p:nvPr/>
        </p:nvSpPr>
        <p:spPr>
          <a:xfrm>
            <a:off x="12556541" y="6903317"/>
            <a:ext cx="10533888" cy="5340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rmAutofit fontScale="94500" lnSpcReduction="10000"/>
          </a:bodyPr>
          <a:lstStyle>
            <a:lvl1pPr algn="just">
              <a:lnSpc>
                <a:spcPct val="140000"/>
              </a:lnSpc>
              <a:defRPr sz="1600">
                <a:latin typeface="Arial"/>
                <a:ea typeface="Arial"/>
                <a:cs typeface="Arial"/>
                <a:sym typeface="Arial"/>
              </a:defRPr>
            </a:lvl1pPr>
          </a:lstStyle>
          <a:p>
            <a:r>
              <a:rPr lang="en-US" sz="360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Tree>
    <p:extLst>
      <p:ext uri="{BB962C8B-B14F-4D97-AF65-F5344CB8AC3E}">
        <p14:creationId xmlns:p14="http://schemas.microsoft.com/office/powerpoint/2010/main" val="26730587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Kenes Document" ma:contentTypeID="0x01010037EA2DD516505C4D92B92F8677CFB68500060E20E00289F4469FB80C58BC44EE83" ma:contentTypeVersion="11" ma:contentTypeDescription="" ma:contentTypeScope="" ma:versionID="0835be74ce7935857964a277611a9789">
  <xsd:schema xmlns:xsd="http://www.w3.org/2001/XMLSchema" xmlns:xs="http://www.w3.org/2001/XMLSchema" xmlns:p="http://schemas.microsoft.com/office/2006/metadata/properties" xmlns:ns2="eb3f7de7-c935-4ca6-a12c-1f73773710ec" xmlns:ns3="2fa91274-fc9a-4955-92d6-37d8f423338e" targetNamespace="http://schemas.microsoft.com/office/2006/metadata/properties" ma:root="true" ma:fieldsID="1cd7d9ae4e7412f15e157909ae63be98" ns2:_="" ns3:_="">
    <xsd:import namespace="eb3f7de7-c935-4ca6-a12c-1f73773710ec"/>
    <xsd:import namespace="2fa91274-fc9a-4955-92d6-37d8f423338e"/>
    <xsd:element name="properties">
      <xsd:complexType>
        <xsd:sequence>
          <xsd:element name="documentManagement">
            <xsd:complexType>
              <xsd:all>
                <xsd:element ref="ns2:FolderID" minOccurs="0"/>
                <xsd:element ref="ns2:KenesDocumentTypeId" minOccurs="0"/>
                <xsd:element ref="ns2:Confidential1" minOccurs="0"/>
                <xsd:element ref="ns2:Final" minOccurs="0"/>
                <xsd:element ref="ns2:SharedWithUsers" minOccurs="0"/>
                <xsd:element ref="ns2:SharedWithDetails"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FolderID" ma:index="2" nillable="true" ma:displayName="FolderID" ma:list="{62b5239b-3564-444d-88a9-03f6d13d411f}" ma:internalName="FolderID" ma:showField="Title" ma:web="eb3f7de7-c935-4ca6-a12c-1f73773710ec">
      <xsd:simpleType>
        <xsd:restriction base="dms:Lookup"/>
      </xsd:simpleType>
    </xsd:element>
    <xsd:element name="KenesDocumentTypeId" ma:index="3" nillable="true" ma:displayName="KenesDocumentTypeId" ma:list="{5ca2ab15-5c4e-45db-95e6-5cb4dd45d1b1}" ma:internalName="KenesDocumentTypeId" ma:showField="Title" ma:web="eb3f7de7-c935-4ca6-a12c-1f73773710ec">
      <xsd:simpleType>
        <xsd:restriction base="dms:Lookup"/>
      </xsd:simpleType>
    </xsd:element>
    <xsd:element name="Confidential1" ma:index="4" nillable="true" ma:displayName="Confidential" ma:default="0" ma:internalName="Confidential1">
      <xsd:simpleType>
        <xsd:restriction base="dms:Boolean"/>
      </xsd:simpleType>
    </xsd:element>
    <xsd:element name="Final" ma:index="5" nillable="true" ma:displayName="Final" ma:default="0" ma:internalName="Final">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7eb20398-0988-4e55-b57f-05d62d7b8281}" ma:internalName="TaxCatchAll" ma:showField="CatchAllData" ma:web="eb3f7de7-c935-4ca6-a12c-1f73773710e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fa91274-fc9a-4955-92d6-37d8f423338e"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20c72ca-3d5e-4053-bfc4-d5117e56c934"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olderID xmlns="eb3f7de7-c935-4ca6-a12c-1f73773710ec" xsi:nil="true"/>
    <KenesDocumentTypeId xmlns="eb3f7de7-c935-4ca6-a12c-1f73773710ec" xsi:nil="true"/>
    <Confidential1 xmlns="eb3f7de7-c935-4ca6-a12c-1f73773710ec">false</Confidential1>
    <Final xmlns="eb3f7de7-c935-4ca6-a12c-1f73773710ec">false</Final>
    <TaxCatchAll xmlns="eb3f7de7-c935-4ca6-a12c-1f73773710ec" xsi:nil="true"/>
    <lcf76f155ced4ddcb4097134ff3c332f xmlns="2fa91274-fc9a-4955-92d6-37d8f42333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80A3FCC-A97C-44D9-BB4C-9CC8EE3FB2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3f7de7-c935-4ca6-a12c-1f73773710ec"/>
    <ds:schemaRef ds:uri="2fa91274-fc9a-4955-92d6-37d8f42333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27E5B3-2645-4745-9906-B34170908F25}">
  <ds:schemaRefs>
    <ds:schemaRef ds:uri="http://schemas.microsoft.com/sharepoint/v3/contenttype/forms"/>
  </ds:schemaRefs>
</ds:datastoreItem>
</file>

<file path=customXml/itemProps3.xml><?xml version="1.0" encoding="utf-8"?>
<ds:datastoreItem xmlns:ds="http://schemas.openxmlformats.org/officeDocument/2006/customXml" ds:itemID="{396A0AA6-2BD7-4DBE-AC42-B003EBA5D58F}">
  <ds:schemaRefs>
    <ds:schemaRef ds:uri="http://schemas.microsoft.com/office/2006/documentManagement/types"/>
    <ds:schemaRef ds:uri="http://schemas.microsoft.com/office/infopath/2007/PartnerControls"/>
    <ds:schemaRef ds:uri="http://purl.org/dc/terms/"/>
    <ds:schemaRef ds:uri="http://purl.org/dc/dcmitype/"/>
    <ds:schemaRef ds:uri="2fa91274-fc9a-4955-92d6-37d8f423338e"/>
    <ds:schemaRef ds:uri="http://schemas.openxmlformats.org/package/2006/metadata/core-properties"/>
    <ds:schemaRef ds:uri="eb3f7de7-c935-4ca6-a12c-1f73773710ec"/>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64</TotalTime>
  <Words>904</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Valentina Danielsen</dc:creator>
  <cp:lastModifiedBy>Odeya Cohen</cp:lastModifiedBy>
  <cp:revision>5</cp:revision>
  <dcterms:created xsi:type="dcterms:W3CDTF">2022-05-09T13:50:47Z</dcterms:created>
  <dcterms:modified xsi:type="dcterms:W3CDTF">2026-09-27T13:16:36Z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0x01010037EA2DD516505C4D92B92F8677CFB68500060E20E00289F4469FB80C58BC44EE83</vt:lpwstr>
  </property>
  <property fmtid="{D5CDD505-2E9C-101B-9397-08002B2CF9AE}" pid="3" name="MediaServiceImageTags">
    <vt:lpwstr/>
  </property>
</Properties>
</file>