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7" r:id="rId5"/>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779F2D-9E88-4E6C-AF25-144B24180C04}" v="1" dt="2026-06-08T11:07:04.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37" autoAdjust="0"/>
  </p:normalViewPr>
  <p:slideViewPr>
    <p:cSldViewPr snapToGrid="0">
      <p:cViewPr varScale="1">
        <p:scale>
          <a:sx n="17" d="100"/>
          <a:sy n="17" d="100"/>
        </p:scale>
        <p:origin x="31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deya Cohen" userId="2702f009-7c27-47e4-9ca2-5146ab02fb01" providerId="ADAL" clId="{7945FB6D-D58D-47F6-9119-6D351BC7B3F5}"/>
    <pc:docChg chg="custSel modSld">
      <pc:chgData name="Odeya Cohen" userId="2702f009-7c27-47e4-9ca2-5146ab02fb01" providerId="ADAL" clId="{7945FB6D-D58D-47F6-9119-6D351BC7B3F5}" dt="2026-06-08T11:12:40.894" v="43" actId="1076"/>
      <pc:docMkLst>
        <pc:docMk/>
      </pc:docMkLst>
      <pc:sldChg chg="addSp delSp modSp mod">
        <pc:chgData name="Odeya Cohen" userId="2702f009-7c27-47e4-9ca2-5146ab02fb01" providerId="ADAL" clId="{7945FB6D-D58D-47F6-9119-6D351BC7B3F5}" dt="2026-06-08T11:12:40.894" v="43" actId="1076"/>
        <pc:sldMkLst>
          <pc:docMk/>
          <pc:sldMk cId="2673058770" sldId="257"/>
        </pc:sldMkLst>
        <pc:spChg chg="del mod">
          <ac:chgData name="Odeya Cohen" userId="2702f009-7c27-47e4-9ca2-5146ab02fb01" providerId="ADAL" clId="{7945FB6D-D58D-47F6-9119-6D351BC7B3F5}" dt="2026-06-08T11:08:37.130" v="11" actId="478"/>
          <ac:spMkLst>
            <pc:docMk/>
            <pc:sldMk cId="2673058770" sldId="257"/>
            <ac:spMk id="5" creationId="{E40FBAA8-796E-F31D-E564-92957C6BAB08}"/>
          </ac:spMkLst>
        </pc:spChg>
        <pc:spChg chg="del mod">
          <ac:chgData name="Odeya Cohen" userId="2702f009-7c27-47e4-9ca2-5146ab02fb01" providerId="ADAL" clId="{7945FB6D-D58D-47F6-9119-6D351BC7B3F5}" dt="2026-06-08T11:08:31.448" v="9" actId="478"/>
          <ac:spMkLst>
            <pc:docMk/>
            <pc:sldMk cId="2673058770" sldId="257"/>
            <ac:spMk id="8" creationId="{BEA0544D-9921-9844-1ADA-00D0DC36E6D0}"/>
          </ac:spMkLst>
        </pc:spChg>
        <pc:spChg chg="mod">
          <ac:chgData name="Odeya Cohen" userId="2702f009-7c27-47e4-9ca2-5146ab02fb01" providerId="ADAL" clId="{7945FB6D-D58D-47F6-9119-6D351BC7B3F5}" dt="2026-06-08T11:11:40.177" v="37" actId="1076"/>
          <ac:spMkLst>
            <pc:docMk/>
            <pc:sldMk cId="2673058770" sldId="257"/>
            <ac:spMk id="9" creationId="{4267B781-77EC-FD08-0201-61FE4198F357}"/>
          </ac:spMkLst>
        </pc:spChg>
        <pc:spChg chg="mod">
          <ac:chgData name="Odeya Cohen" userId="2702f009-7c27-47e4-9ca2-5146ab02fb01" providerId="ADAL" clId="{7945FB6D-D58D-47F6-9119-6D351BC7B3F5}" dt="2026-06-08T11:10:13.392" v="27" actId="1076"/>
          <ac:spMkLst>
            <pc:docMk/>
            <pc:sldMk cId="2673058770" sldId="257"/>
            <ac:spMk id="10" creationId="{4328FBD7-3629-9C95-2210-501E1CD80401}"/>
          </ac:spMkLst>
        </pc:spChg>
        <pc:spChg chg="mod">
          <ac:chgData name="Odeya Cohen" userId="2702f009-7c27-47e4-9ca2-5146ab02fb01" providerId="ADAL" clId="{7945FB6D-D58D-47F6-9119-6D351BC7B3F5}" dt="2026-06-08T11:11:51.929" v="39" actId="20577"/>
          <ac:spMkLst>
            <pc:docMk/>
            <pc:sldMk cId="2673058770" sldId="257"/>
            <ac:spMk id="11" creationId="{03EC4B14-B228-347C-2077-33BE531ED1BE}"/>
          </ac:spMkLst>
        </pc:spChg>
        <pc:spChg chg="mod">
          <ac:chgData name="Odeya Cohen" userId="2702f009-7c27-47e4-9ca2-5146ab02fb01" providerId="ADAL" clId="{7945FB6D-D58D-47F6-9119-6D351BC7B3F5}" dt="2026-06-08T11:11:04.567" v="35" actId="20577"/>
          <ac:spMkLst>
            <pc:docMk/>
            <pc:sldMk cId="2673058770" sldId="257"/>
            <ac:spMk id="13" creationId="{22266800-1F38-F112-D92E-58FDE76093F0}"/>
          </ac:spMkLst>
        </pc:spChg>
        <pc:spChg chg="mod">
          <ac:chgData name="Odeya Cohen" userId="2702f009-7c27-47e4-9ca2-5146ab02fb01" providerId="ADAL" clId="{7945FB6D-D58D-47F6-9119-6D351BC7B3F5}" dt="2026-06-08T11:12:40.894" v="43" actId="1076"/>
          <ac:spMkLst>
            <pc:docMk/>
            <pc:sldMk cId="2673058770" sldId="257"/>
            <ac:spMk id="14" creationId="{03B6B864-5015-368C-18FD-14F440EA868C}"/>
          </ac:spMkLst>
        </pc:spChg>
        <pc:spChg chg="mod">
          <ac:chgData name="Odeya Cohen" userId="2702f009-7c27-47e4-9ca2-5146ab02fb01" providerId="ADAL" clId="{7945FB6D-D58D-47F6-9119-6D351BC7B3F5}" dt="2026-06-08T11:10:19.540" v="28" actId="1076"/>
          <ac:spMkLst>
            <pc:docMk/>
            <pc:sldMk cId="2673058770" sldId="257"/>
            <ac:spMk id="15" creationId="{2B7C198A-E5A5-BF83-7D77-EE17E04310E9}"/>
          </ac:spMkLst>
        </pc:spChg>
        <pc:spChg chg="mod">
          <ac:chgData name="Odeya Cohen" userId="2702f009-7c27-47e4-9ca2-5146ab02fb01" providerId="ADAL" clId="{7945FB6D-D58D-47F6-9119-6D351BC7B3F5}" dt="2026-06-08T11:12:29.923" v="42" actId="1076"/>
          <ac:spMkLst>
            <pc:docMk/>
            <pc:sldMk cId="2673058770" sldId="257"/>
            <ac:spMk id="16" creationId="{C18A62EB-7BB7-C34A-7BBF-C0111B52D82E}"/>
          </ac:spMkLst>
        </pc:spChg>
        <pc:spChg chg="mod">
          <ac:chgData name="Odeya Cohen" userId="2702f009-7c27-47e4-9ca2-5146ab02fb01" providerId="ADAL" clId="{7945FB6D-D58D-47F6-9119-6D351BC7B3F5}" dt="2026-06-08T11:11:26.764" v="36" actId="20577"/>
          <ac:spMkLst>
            <pc:docMk/>
            <pc:sldMk cId="2673058770" sldId="257"/>
            <ac:spMk id="18" creationId="{0D431622-6FE3-2D4D-E863-AE6AE5173827}"/>
          </ac:spMkLst>
        </pc:spChg>
        <pc:spChg chg="mod">
          <ac:chgData name="Odeya Cohen" userId="2702f009-7c27-47e4-9ca2-5146ab02fb01" providerId="ADAL" clId="{7945FB6D-D58D-47F6-9119-6D351BC7B3F5}" dt="2026-06-08T11:09:52.056" v="25" actId="14100"/>
          <ac:spMkLst>
            <pc:docMk/>
            <pc:sldMk cId="2673058770" sldId="257"/>
            <ac:spMk id="19" creationId="{9374C43C-B9E6-F3CC-53DA-CF91995681E4}"/>
          </ac:spMkLst>
        </pc:spChg>
        <pc:picChg chg="del">
          <ac:chgData name="Odeya Cohen" userId="2702f009-7c27-47e4-9ca2-5146ab02fb01" providerId="ADAL" clId="{7945FB6D-D58D-47F6-9119-6D351BC7B3F5}" dt="2026-06-08T11:06:55.206" v="0" actId="478"/>
          <ac:picMkLst>
            <pc:docMk/>
            <pc:sldMk cId="2673058770" sldId="257"/>
            <ac:picMk id="2" creationId="{ACB92924-F1BE-EE6B-CF76-22642CDCD619}"/>
          </ac:picMkLst>
        </pc:picChg>
        <pc:picChg chg="add mod ord">
          <ac:chgData name="Odeya Cohen" userId="2702f009-7c27-47e4-9ca2-5146ab02fb01" providerId="ADAL" clId="{7945FB6D-D58D-47F6-9119-6D351BC7B3F5}" dt="2026-06-08T11:12:12.375" v="41" actId="34135"/>
          <ac:picMkLst>
            <pc:docMk/>
            <pc:sldMk cId="2673058770" sldId="257"/>
            <ac:picMk id="3" creationId="{CF4FE724-5993-0491-6FC4-3424FB65A2E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50927C-D8C7-441B-840E-D121296EBD85}" type="datetimeFigureOut">
              <a:rPr lang="en-US" smtClean="0"/>
              <a:t>6/8/2026</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D9D7DC-ED27-42F2-B641-4D88AB6695D8}" type="slidenum">
              <a:rPr lang="en-US" smtClean="0"/>
              <a:t>‹#›</a:t>
            </a:fld>
            <a:endParaRPr lang="en-US"/>
          </a:p>
        </p:txBody>
      </p:sp>
    </p:spTree>
    <p:extLst>
      <p:ext uri="{BB962C8B-B14F-4D97-AF65-F5344CB8AC3E}">
        <p14:creationId xmlns:p14="http://schemas.microsoft.com/office/powerpoint/2010/main" val="98746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CEB424-FA4E-4A7A-ABB0-921540848193}" type="datetime1">
              <a:rPr lang="en-GB" smtClean="0"/>
              <a:t>08/06/2026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9114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63046-1ECE-4EA2-9F7A-293C47ADE12B}" type="datetime1">
              <a:rPr lang="en-GB" smtClean="0"/>
              <a:t>08/06/2026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8678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11C2C-0B1E-4BB8-81A1-0E3BFBF90E2B}" type="datetime1">
              <a:rPr lang="en-GB" smtClean="0"/>
              <a:t>08/06/2026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5361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46A83A-F708-4DA5-95CD-0AC32EF8B52D}" type="datetime1">
              <a:rPr lang="en-GB" smtClean="0"/>
              <a:t>08/06/2026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647290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77F70E-08E8-41AD-AD1B-9660C67DB84B}" type="datetime1">
              <a:rPr lang="en-GB" smtClean="0"/>
              <a:t>08/06/2026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39360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49BF00-C6AC-49D9-8FE9-2A58AF9B9F0D}" type="datetime1">
              <a:rPr lang="en-GB" smtClean="0"/>
              <a:t>08/06/2026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60435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CAF6D4-0175-46DC-BC0B-55751DB3DBF4}" type="datetime1">
              <a:rPr lang="en-GB" smtClean="0"/>
              <a:t>08/06/2026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06120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FD682F-B3AA-45CB-A0A2-A009EAEA9F7A}" type="datetime1">
              <a:rPr lang="en-GB" smtClean="0"/>
              <a:t>08/06/2026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4236447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31609-71E3-4A8E-B643-AC7CF3B07162}" type="datetime1">
              <a:rPr lang="en-GB" smtClean="0"/>
              <a:t>08/06/2026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3985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02F1C951-44D4-4338-87CC-F8AA72FE90C9}" type="datetime1">
              <a:rPr lang="en-GB" smtClean="0"/>
              <a:t>08/06/2026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44006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79EDA63B-73F5-40D2-BD9A-EDD8FB622747}" type="datetime1">
              <a:rPr lang="en-GB" smtClean="0"/>
              <a:t>08/06/2026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90402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52092765-12C7-419C-9422-5F3257C8FC7C}" type="datetime1">
              <a:rPr lang="en-GB" smtClean="0"/>
              <a:t>08/06/2026</a:t>
            </a:fld>
            <a:endParaRPr lang="en-GB"/>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305993E6-FFA7-429C-8B36-9C1CEDE512E0}" type="slidenum">
              <a:rPr lang="en-GB" smtClean="0"/>
              <a:t>‹#›</a:t>
            </a:fld>
            <a:endParaRPr lang="en-GB"/>
          </a:p>
        </p:txBody>
      </p:sp>
    </p:spTree>
    <p:extLst>
      <p:ext uri="{BB962C8B-B14F-4D97-AF65-F5344CB8AC3E}">
        <p14:creationId xmlns:p14="http://schemas.microsoft.com/office/powerpoint/2010/main" val="5563042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2.png">
            <a:extLst>
              <a:ext uri="{FF2B5EF4-FFF2-40B4-BE49-F238E27FC236}">
                <a16:creationId xmlns:a16="http://schemas.microsoft.com/office/drawing/2014/main" id="{CF4FE724-5993-0491-6FC4-3424FB65A2E6}"/>
              </a:ext>
            </a:extLst>
          </p:cNvPr>
          <p:cNvPicPr>
            <a:picLocks noGrp="1" noRot="1" noMove="1" noResize="1" noEditPoints="1" noAdjustHandles="1" noChangeArrowheads="1" noChangeShapeType="1" noCrop="1"/>
          </p:cNvPicPr>
          <p:nvPr/>
        </p:nvPicPr>
        <p:blipFill>
          <a:blip r:embed="rId2"/>
          <a:srcRect t="44" b="44"/>
          <a:stretch>
            <a:fillRect/>
          </a:stretch>
        </p:blipFill>
        <p:spPr>
          <a:xfrm>
            <a:off x="0" y="0"/>
            <a:ext cx="32399288" cy="43200638"/>
          </a:xfrm>
          <a:prstGeom prst="rect">
            <a:avLst/>
          </a:prstGeom>
          <a:ln/>
        </p:spPr>
      </p:pic>
      <p:sp>
        <p:nvSpPr>
          <p:cNvPr id="9" name="Rectangle 5">
            <a:extLst>
              <a:ext uri="{FF2B5EF4-FFF2-40B4-BE49-F238E27FC236}">
                <a16:creationId xmlns:a16="http://schemas.microsoft.com/office/drawing/2014/main" id="{4267B781-77EC-FD08-0201-61FE4198F357}"/>
              </a:ext>
            </a:extLst>
          </p:cNvPr>
          <p:cNvSpPr txBox="1"/>
          <p:nvPr/>
        </p:nvSpPr>
        <p:spPr>
          <a:xfrm>
            <a:off x="1585861" y="5303345"/>
            <a:ext cx="17717978" cy="67710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defRPr sz="2400">
                <a:latin typeface="Arial"/>
                <a:ea typeface="Arial"/>
                <a:cs typeface="Arial"/>
                <a:sym typeface="Arial"/>
              </a:defRPr>
            </a:lvl1pPr>
          </a:lstStyle>
          <a:p>
            <a:r>
              <a:rPr sz="4400" dirty="0"/>
              <a:t>This could be your sub-line – Authors, Co-Authors, Institution, etc. </a:t>
            </a:r>
          </a:p>
        </p:txBody>
      </p:sp>
      <p:sp>
        <p:nvSpPr>
          <p:cNvPr id="10" name="Rectangle 6">
            <a:extLst>
              <a:ext uri="{FF2B5EF4-FFF2-40B4-BE49-F238E27FC236}">
                <a16:creationId xmlns:a16="http://schemas.microsoft.com/office/drawing/2014/main" id="{4328FBD7-3629-9C95-2210-501E1CD80401}"/>
              </a:ext>
            </a:extLst>
          </p:cNvPr>
          <p:cNvSpPr txBox="1"/>
          <p:nvPr/>
        </p:nvSpPr>
        <p:spPr>
          <a:xfrm>
            <a:off x="1759852" y="6461194"/>
            <a:ext cx="11994905" cy="1232074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p:txBody>
      </p:sp>
      <p:sp>
        <p:nvSpPr>
          <p:cNvPr id="11" name="Rectangle 7">
            <a:extLst>
              <a:ext uri="{FF2B5EF4-FFF2-40B4-BE49-F238E27FC236}">
                <a16:creationId xmlns:a16="http://schemas.microsoft.com/office/drawing/2014/main" id="{03EC4B14-B228-347C-2077-33BE531ED1BE}"/>
              </a:ext>
            </a:extLst>
          </p:cNvPr>
          <p:cNvSpPr txBox="1"/>
          <p:nvPr/>
        </p:nvSpPr>
        <p:spPr>
          <a:xfrm>
            <a:off x="1710626" y="4139645"/>
            <a:ext cx="12093353" cy="923330"/>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defRPr sz="3200" b="1">
                <a:latin typeface="Arial"/>
                <a:ea typeface="Arial"/>
                <a:cs typeface="Arial"/>
                <a:sym typeface="Arial"/>
              </a:defRPr>
            </a:lvl1pPr>
          </a:lstStyle>
          <a:p>
            <a:r>
              <a:rPr lang="de-DE" sz="6000" dirty="0"/>
              <a:t>This </a:t>
            </a:r>
            <a:r>
              <a:rPr lang="de-DE" sz="6000" dirty="0" err="1"/>
              <a:t>could</a:t>
            </a:r>
            <a:r>
              <a:rPr lang="de-DE" sz="6000" dirty="0"/>
              <a:t> </a:t>
            </a:r>
            <a:r>
              <a:rPr lang="de-DE" sz="6000" dirty="0" err="1"/>
              <a:t>be</a:t>
            </a:r>
            <a:r>
              <a:rPr lang="de-DE" sz="6000" dirty="0"/>
              <a:t> </a:t>
            </a:r>
            <a:r>
              <a:rPr lang="de-DE" sz="6000" dirty="0" err="1"/>
              <a:t>the</a:t>
            </a:r>
            <a:r>
              <a:rPr lang="de-DE" sz="6000" dirty="0"/>
              <a:t> p</a:t>
            </a:r>
            <a:r>
              <a:rPr sz="6000" dirty="0" err="1"/>
              <a:t>oster</a:t>
            </a:r>
            <a:r>
              <a:rPr sz="6000" dirty="0"/>
              <a:t> title</a:t>
            </a:r>
            <a:r>
              <a:rPr lang="en-US" sz="6000" dirty="0"/>
              <a:t>.</a:t>
            </a:r>
            <a:endParaRPr sz="6000" dirty="0"/>
          </a:p>
        </p:txBody>
      </p:sp>
      <p:sp>
        <p:nvSpPr>
          <p:cNvPr id="13" name="Rectangle 8">
            <a:extLst>
              <a:ext uri="{FF2B5EF4-FFF2-40B4-BE49-F238E27FC236}">
                <a16:creationId xmlns:a16="http://schemas.microsoft.com/office/drawing/2014/main" id="{22266800-1F38-F112-D92E-58FDE76093F0}"/>
              </a:ext>
            </a:extLst>
          </p:cNvPr>
          <p:cNvSpPr txBox="1"/>
          <p:nvPr/>
        </p:nvSpPr>
        <p:spPr>
          <a:xfrm>
            <a:off x="16812974" y="15924196"/>
            <a:ext cx="12717925" cy="1930111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4" name="Rectangle">
            <a:extLst>
              <a:ext uri="{FF2B5EF4-FFF2-40B4-BE49-F238E27FC236}">
                <a16:creationId xmlns:a16="http://schemas.microsoft.com/office/drawing/2014/main" id="{03B6B864-5015-368C-18FD-14F440EA868C}"/>
              </a:ext>
            </a:extLst>
          </p:cNvPr>
          <p:cNvSpPr/>
          <p:nvPr/>
        </p:nvSpPr>
        <p:spPr>
          <a:xfrm>
            <a:off x="1710626" y="35573171"/>
            <a:ext cx="29076479" cy="3587330"/>
          </a:xfrm>
          <a:prstGeom prst="rect">
            <a:avLst/>
          </a:prstGeom>
          <a:solidFill>
            <a:schemeClr val="accent3">
              <a:lumOff val="44000"/>
            </a:schemeClr>
          </a:solidFill>
          <a:ln w="25400">
            <a:solidFill>
              <a:schemeClr val="accent1"/>
            </a:solidFill>
          </a:ln>
        </p:spPr>
        <p:txBody>
          <a:bodyPr lIns="45730" rIns="45730"/>
          <a:lstStyle/>
          <a:p>
            <a:pPr algn="ctr"/>
            <a:endParaRPr sz="8402"/>
          </a:p>
        </p:txBody>
      </p:sp>
      <p:sp>
        <p:nvSpPr>
          <p:cNvPr id="15" name="Rectangle 3">
            <a:extLst>
              <a:ext uri="{FF2B5EF4-FFF2-40B4-BE49-F238E27FC236}">
                <a16:creationId xmlns:a16="http://schemas.microsoft.com/office/drawing/2014/main" id="{2B7C198A-E5A5-BF83-7D77-EE17E04310E9}"/>
              </a:ext>
            </a:extLst>
          </p:cNvPr>
          <p:cNvSpPr txBox="1"/>
          <p:nvPr/>
        </p:nvSpPr>
        <p:spPr>
          <a:xfrm>
            <a:off x="1036831" y="19848808"/>
            <a:ext cx="13440945" cy="74950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charts</a:t>
            </a:r>
          </a:p>
        </p:txBody>
      </p:sp>
      <p:sp>
        <p:nvSpPr>
          <p:cNvPr id="16" name="Rectangle 6">
            <a:extLst>
              <a:ext uri="{FF2B5EF4-FFF2-40B4-BE49-F238E27FC236}">
                <a16:creationId xmlns:a16="http://schemas.microsoft.com/office/drawing/2014/main" id="{C18A62EB-7BB7-C34A-7BBF-C0111B52D82E}"/>
              </a:ext>
            </a:extLst>
          </p:cNvPr>
          <p:cNvSpPr txBox="1"/>
          <p:nvPr/>
        </p:nvSpPr>
        <p:spPr>
          <a:xfrm>
            <a:off x="1831225" y="21077712"/>
            <a:ext cx="12717924" cy="1232074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7" name="Rectangle 3">
            <a:extLst>
              <a:ext uri="{FF2B5EF4-FFF2-40B4-BE49-F238E27FC236}">
                <a16:creationId xmlns:a16="http://schemas.microsoft.com/office/drawing/2014/main" id="{15BB3BD7-8F05-045C-9687-C05B61E2D448}"/>
              </a:ext>
            </a:extLst>
          </p:cNvPr>
          <p:cNvSpPr txBox="1"/>
          <p:nvPr/>
        </p:nvSpPr>
        <p:spPr>
          <a:xfrm>
            <a:off x="9158223" y="36742241"/>
            <a:ext cx="14082841" cy="62459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000" dirty="0"/>
              <a:t>This could be a place for your table.</a:t>
            </a:r>
          </a:p>
        </p:txBody>
      </p:sp>
      <p:sp>
        <p:nvSpPr>
          <p:cNvPr id="18" name="Rectangle 3">
            <a:extLst>
              <a:ext uri="{FF2B5EF4-FFF2-40B4-BE49-F238E27FC236}">
                <a16:creationId xmlns:a16="http://schemas.microsoft.com/office/drawing/2014/main" id="{0D431622-6FE3-2D4D-E863-AE6AE5173827}"/>
              </a:ext>
            </a:extLst>
          </p:cNvPr>
          <p:cNvSpPr txBox="1"/>
          <p:nvPr/>
        </p:nvSpPr>
        <p:spPr>
          <a:xfrm>
            <a:off x="16812974" y="14213212"/>
            <a:ext cx="13777237" cy="74950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a:t>
            </a:r>
            <a:r>
              <a:rPr lang="en-US" sz="4800" dirty="0"/>
              <a:t>p</a:t>
            </a:r>
            <a:r>
              <a:rPr lang="de-DE" sz="4800" dirty="0"/>
              <a:t>ictures.</a:t>
            </a:r>
            <a:endParaRPr sz="4800" dirty="0"/>
          </a:p>
        </p:txBody>
      </p:sp>
      <p:sp>
        <p:nvSpPr>
          <p:cNvPr id="19" name="Rectangle 8">
            <a:extLst>
              <a:ext uri="{FF2B5EF4-FFF2-40B4-BE49-F238E27FC236}">
                <a16:creationId xmlns:a16="http://schemas.microsoft.com/office/drawing/2014/main" id="{9374C43C-B9E6-F3CC-53DA-CF91995681E4}"/>
              </a:ext>
            </a:extLst>
          </p:cNvPr>
          <p:cNvSpPr txBox="1"/>
          <p:nvPr/>
        </p:nvSpPr>
        <p:spPr>
          <a:xfrm>
            <a:off x="16911423" y="6903317"/>
            <a:ext cx="12177927" cy="5340373"/>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Tree>
    <p:extLst>
      <p:ext uri="{BB962C8B-B14F-4D97-AF65-F5344CB8AC3E}">
        <p14:creationId xmlns:p14="http://schemas.microsoft.com/office/powerpoint/2010/main" val="26730587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TaxCatchAll xmlns="eb3f7de7-c935-4ca6-a12c-1f73773710ec" xsi:nil="true"/>
    <lcf76f155ced4ddcb4097134ff3c332f xmlns="2fa91274-fc9a-4955-92d6-37d8f423338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060E20E00289F4469FB80C58BC44EE83" ma:contentTypeVersion="11" ma:contentTypeDescription="" ma:contentTypeScope="" ma:versionID="0835be74ce7935857964a277611a9789">
  <xsd:schema xmlns:xsd="http://www.w3.org/2001/XMLSchema" xmlns:xs="http://www.w3.org/2001/XMLSchema" xmlns:p="http://schemas.microsoft.com/office/2006/metadata/properties" xmlns:ns2="eb3f7de7-c935-4ca6-a12c-1f73773710ec" xmlns:ns3="2fa91274-fc9a-4955-92d6-37d8f423338e" targetNamespace="http://schemas.microsoft.com/office/2006/metadata/properties" ma:root="true" ma:fieldsID="1cd7d9ae4e7412f15e157909ae63be98" ns2:_="" ns3:_="">
    <xsd:import namespace="eb3f7de7-c935-4ca6-a12c-1f73773710ec"/>
    <xsd:import namespace="2fa91274-fc9a-4955-92d6-37d8f423338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SearchProperties" minOccurs="0"/>
                <xsd:element ref="ns3:MediaServiceDateTaken" minOccurs="0"/>
                <xsd:element ref="ns3:MediaServiceObjectDetectorVersions" minOccurs="0"/>
                <xsd:element ref="ns3:MediaServiceGenerationTime" minOccurs="0"/>
                <xsd:element ref="ns3:MediaServiceEventHashCode"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eb20398-0988-4e55-b57f-05d62d7b8281}" ma:internalName="TaxCatchAll" ma:showField="CatchAllData" ma:web="eb3f7de7-c935-4ca6-a12c-1f73773710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fa91274-fc9a-4955-92d6-37d8f423338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20c72ca-3d5e-4053-bfc4-d5117e56c934"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6A0AA6-2BD7-4DBE-AC42-B003EBA5D58F}">
  <ds:schemaRefs>
    <ds:schemaRef ds:uri="http://www.w3.org/XML/1998/namespace"/>
    <ds:schemaRef ds:uri="http://purl.org/dc/terms/"/>
    <ds:schemaRef ds:uri="http://schemas.microsoft.com/office/infopath/2007/PartnerControls"/>
    <ds:schemaRef ds:uri="http://purl.org/dc/elements/1.1/"/>
    <ds:schemaRef ds:uri="http://schemas.openxmlformats.org/package/2006/metadata/core-properties"/>
    <ds:schemaRef ds:uri="http://schemas.microsoft.com/office/2006/documentManagement/types"/>
    <ds:schemaRef ds:uri="http://purl.org/dc/dcmitype/"/>
    <ds:schemaRef ds:uri="2fa91274-fc9a-4955-92d6-37d8f423338e"/>
    <ds:schemaRef ds:uri="eb3f7de7-c935-4ca6-a12c-1f73773710ec"/>
    <ds:schemaRef ds:uri="http://schemas.microsoft.com/office/2006/metadata/properties"/>
  </ds:schemaRefs>
</ds:datastoreItem>
</file>

<file path=customXml/itemProps2.xml><?xml version="1.0" encoding="utf-8"?>
<ds:datastoreItem xmlns:ds="http://schemas.openxmlformats.org/officeDocument/2006/customXml" ds:itemID="{6927E5B3-2645-4745-9906-B34170908F25}">
  <ds:schemaRefs>
    <ds:schemaRef ds:uri="http://schemas.microsoft.com/sharepoint/v3/contenttype/forms"/>
  </ds:schemaRefs>
</ds:datastoreItem>
</file>

<file path=customXml/itemProps3.xml><?xml version="1.0" encoding="utf-8"?>
<ds:datastoreItem xmlns:ds="http://schemas.openxmlformats.org/officeDocument/2006/customXml" ds:itemID="{580A3FCC-A97C-44D9-BB4C-9CC8EE3FB2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2fa91274-fc9a-4955-92d6-37d8f42333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49</TotalTime>
  <Words>904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Valentina Danielsen</dc:creator>
  <cp:lastModifiedBy>Odeya Cohen</cp:lastModifiedBy>
  <cp:revision>5</cp:revision>
  <dcterms:created xsi:type="dcterms:W3CDTF">2022-05-09T13:50:47Z</dcterms:created>
  <dcterms:modified xsi:type="dcterms:W3CDTF">2026-06-08T11:12:45Z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0x01010037EA2DD516505C4D92B92F8677CFB68500060E20E00289F4469FB80C58BC44EE83</vt:lpwstr>
  </property>
  <property fmtid="{D5CDD505-2E9C-101B-9397-08002B2CF9AE}" pid="3" name="MediaServiceImageTags">
    <vt:lpwstr/>
  </property>
</Properties>
</file>