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59" r:id="rId4"/>
  </p:sldMasterIdLst>
  <p:notesMasterIdLst>
    <p:notesMasterId r:id="rId6"/>
  </p:notesMasterIdLst>
  <p:sldIdLst>
    <p:sldId id="257" r:id="rId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83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deya Cohen" userId="2702f009-7c27-47e4-9ca2-5146ab02fb01" providerId="ADAL" clId="{7945FB6D-D58D-47F6-9119-6D351BC7B3F5}"/>
    <pc:docChg chg="delSld">
      <pc:chgData name="Odeya Cohen" userId="2702f009-7c27-47e4-9ca2-5146ab02fb01" providerId="ADAL" clId="{7945FB6D-D58D-47F6-9119-6D351BC7B3F5}" dt="2026-05-19T11:56:05.556" v="1" actId="47"/>
      <pc:docMkLst>
        <pc:docMk/>
      </pc:docMkLst>
      <pc:sldChg chg="del">
        <pc:chgData name="Odeya Cohen" userId="2702f009-7c27-47e4-9ca2-5146ab02fb01" providerId="ADAL" clId="{7945FB6D-D58D-47F6-9119-6D351BC7B3F5}" dt="2026-05-19T11:56:04.569" v="0" actId="47"/>
        <pc:sldMkLst>
          <pc:docMk/>
          <pc:sldMk cId="0" sldId="256"/>
        </pc:sldMkLst>
      </pc:sldChg>
      <pc:sldChg chg="del">
        <pc:chgData name="Odeya Cohen" userId="2702f009-7c27-47e4-9ca2-5146ab02fb01" providerId="ADAL" clId="{7945FB6D-D58D-47F6-9119-6D351BC7B3F5}" dt="2026-05-19T11:56:05.556" v="1" actId="47"/>
        <pc:sldMkLst>
          <pc:docMk/>
          <pc:sldMk cId="1465711159" sldId="258"/>
        </pc:sldMkLst>
      </pc:sldChg>
      <pc:sldMasterChg chg="delSldLayout">
        <pc:chgData name="Odeya Cohen" userId="2702f009-7c27-47e4-9ca2-5146ab02fb01" providerId="ADAL" clId="{7945FB6D-D58D-47F6-9119-6D351BC7B3F5}" dt="2026-05-19T11:56:04.569" v="0" actId="47"/>
        <pc:sldMasterMkLst>
          <pc:docMk/>
          <pc:sldMasterMk cId="0" sldId="2147483659"/>
        </pc:sldMasterMkLst>
        <pc:sldLayoutChg chg="del">
          <pc:chgData name="Odeya Cohen" userId="2702f009-7c27-47e4-9ca2-5146ab02fb01" providerId="ADAL" clId="{7945FB6D-D58D-47F6-9119-6D351BC7B3F5}" dt="2026-05-19T11:56:04.569" v="0" actId="47"/>
          <pc:sldLayoutMkLst>
            <pc:docMk/>
            <pc:sldMasterMk cId="0" sldId="2147483659"/>
            <pc:sldLayoutMk cId="0" sldId="2147483648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2a4613cba6f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" name="Google Shape;55;g2a4613cba6f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634250" y="3563475"/>
            <a:ext cx="5932500" cy="95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300"/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311700" y="795625"/>
            <a:ext cx="8520600" cy="377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7229700" cy="59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body" idx="1"/>
          </p:nvPr>
        </p:nvSpPr>
        <p:spPr>
          <a:xfrm>
            <a:off x="311700" y="846938"/>
            <a:ext cx="3999900" cy="37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2"/>
          </p:nvPr>
        </p:nvSpPr>
        <p:spPr>
          <a:xfrm>
            <a:off x="4832400" y="846938"/>
            <a:ext cx="3999900" cy="37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7229700" cy="59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7229700" cy="59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311700" y="1017775"/>
            <a:ext cx="3856800" cy="355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3072300" cy="9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984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" name="Google Shape;44;p11"/>
          <p:cNvSpPr txBox="1">
            <a:spLocks noGrp="1"/>
          </p:cNvSpPr>
          <p:nvPr>
            <p:ph type="body" idx="1"/>
          </p:nvPr>
        </p:nvSpPr>
        <p:spPr>
          <a:xfrm>
            <a:off x="311700" y="22445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2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body" idx="1"/>
          </p:nvPr>
        </p:nvSpPr>
        <p:spPr>
          <a:xfrm>
            <a:off x="311700" y="795625"/>
            <a:ext cx="8520600" cy="377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800"/>
              <a:buFont typeface="Verdana"/>
              <a:buChar char="●"/>
              <a:defRPr sz="18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○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■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●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○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■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●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○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■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7229700" cy="5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lvl="2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lvl="3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lvl="4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lvl="5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lvl="6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lvl="7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lvl="8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0E8663A-38E4-AB00-BFD5-7B15348BB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891" y="143600"/>
            <a:ext cx="7849069" cy="719250"/>
          </a:xfrm>
        </p:spPr>
        <p:txBody>
          <a:bodyPr>
            <a:normAutofit fontScale="90000"/>
          </a:bodyPr>
          <a:lstStyle/>
          <a:p>
            <a:r>
              <a:rPr lang="en-US" sz="2800" dirty="0"/>
              <a:t>Disclosure</a:t>
            </a:r>
            <a:r>
              <a:rPr lang="en-US" sz="2400" b="1" dirty="0">
                <a:solidFill>
                  <a:srgbClr val="0070C0"/>
                </a:solidFill>
                <a:latin typeface="Arial" charset="0"/>
                <a:cs typeface="Arial" charset="0"/>
              </a:rPr>
              <a:t> </a:t>
            </a:r>
            <a:r>
              <a:rPr lang="en-US" sz="2800" dirty="0"/>
              <a:t>Slide</a:t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E7E067D-9493-B1B5-0418-B21563064E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426376"/>
              </p:ext>
            </p:extLst>
          </p:nvPr>
        </p:nvGraphicFramePr>
        <p:xfrm>
          <a:off x="207818" y="862850"/>
          <a:ext cx="2611582" cy="719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564">
                  <a:extLst>
                    <a:ext uri="{9D8B030D-6E8A-4147-A177-3AD203B41FA5}">
                      <a16:colId xmlns:a16="http://schemas.microsoft.com/office/drawing/2014/main" val="3738273712"/>
                    </a:ext>
                  </a:extLst>
                </a:gridCol>
                <a:gridCol w="2189018">
                  <a:extLst>
                    <a:ext uri="{9D8B030D-6E8A-4147-A177-3AD203B41FA5}">
                      <a16:colId xmlns:a16="http://schemas.microsoft.com/office/drawing/2014/main" val="505717418"/>
                    </a:ext>
                  </a:extLst>
                </a:gridCol>
              </a:tblGrid>
              <a:tr h="359625">
                <a:tc>
                  <a:txBody>
                    <a:bodyPr/>
                    <a:lstStyle/>
                    <a:p>
                      <a:endParaRPr lang="en-US" sz="10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No, nothing to disclose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2119913"/>
                  </a:ext>
                </a:extLst>
              </a:tr>
              <a:tr h="359625">
                <a:tc>
                  <a:txBody>
                    <a:bodyPr/>
                    <a:lstStyle/>
                    <a:p>
                      <a:endParaRPr lang="en-US" sz="10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 dirty="0"/>
                        <a:t>Yes, please specify: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76903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2D488D-F105-5690-D3E6-D959B85C15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741469"/>
              </p:ext>
            </p:extLst>
          </p:nvPr>
        </p:nvGraphicFramePr>
        <p:xfrm>
          <a:off x="207818" y="1884737"/>
          <a:ext cx="8783781" cy="225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9825">
                  <a:extLst>
                    <a:ext uri="{9D8B030D-6E8A-4147-A177-3AD203B41FA5}">
                      <a16:colId xmlns:a16="http://schemas.microsoft.com/office/drawing/2014/main" val="222585834"/>
                    </a:ext>
                  </a:extLst>
                </a:gridCol>
                <a:gridCol w="1021204">
                  <a:extLst>
                    <a:ext uri="{9D8B030D-6E8A-4147-A177-3AD203B41FA5}">
                      <a16:colId xmlns:a16="http://schemas.microsoft.com/office/drawing/2014/main" val="1271012074"/>
                    </a:ext>
                  </a:extLst>
                </a:gridCol>
                <a:gridCol w="1242584">
                  <a:extLst>
                    <a:ext uri="{9D8B030D-6E8A-4147-A177-3AD203B41FA5}">
                      <a16:colId xmlns:a16="http://schemas.microsoft.com/office/drawing/2014/main" val="2681841910"/>
                    </a:ext>
                  </a:extLst>
                </a:gridCol>
                <a:gridCol w="852194">
                  <a:extLst>
                    <a:ext uri="{9D8B030D-6E8A-4147-A177-3AD203B41FA5}">
                      <a16:colId xmlns:a16="http://schemas.microsoft.com/office/drawing/2014/main" val="1206718606"/>
                    </a:ext>
                  </a:extLst>
                </a:gridCol>
                <a:gridCol w="973595">
                  <a:extLst>
                    <a:ext uri="{9D8B030D-6E8A-4147-A177-3AD203B41FA5}">
                      <a16:colId xmlns:a16="http://schemas.microsoft.com/office/drawing/2014/main" val="3918757706"/>
                    </a:ext>
                  </a:extLst>
                </a:gridCol>
                <a:gridCol w="745075">
                  <a:extLst>
                    <a:ext uri="{9D8B030D-6E8A-4147-A177-3AD203B41FA5}">
                      <a16:colId xmlns:a16="http://schemas.microsoft.com/office/drawing/2014/main" val="2611658329"/>
                    </a:ext>
                  </a:extLst>
                </a:gridCol>
                <a:gridCol w="1147323">
                  <a:extLst>
                    <a:ext uri="{9D8B030D-6E8A-4147-A177-3AD203B41FA5}">
                      <a16:colId xmlns:a16="http://schemas.microsoft.com/office/drawing/2014/main" val="3428865890"/>
                    </a:ext>
                  </a:extLst>
                </a:gridCol>
                <a:gridCol w="810491">
                  <a:extLst>
                    <a:ext uri="{9D8B030D-6E8A-4147-A177-3AD203B41FA5}">
                      <a16:colId xmlns:a16="http://schemas.microsoft.com/office/drawing/2014/main" val="2337666077"/>
                    </a:ext>
                  </a:extLst>
                </a:gridCol>
                <a:gridCol w="1191490">
                  <a:extLst>
                    <a:ext uri="{9D8B030D-6E8A-4147-A177-3AD203B41FA5}">
                      <a16:colId xmlns:a16="http://schemas.microsoft.com/office/drawing/2014/main" val="28264288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</a:rPr>
                        <a:t>Company Name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Honoraria/ Expenses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Consulting/ Advisory Board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Founded Research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Royalties/ Patent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Stock Options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Ownership/ Equity Position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Employee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Other</a:t>
                      </a:r>
                    </a:p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(Please Specify)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8406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64634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054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0358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34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68361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ption 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Kenes Document" ma:contentTypeID="0x01010037EA2DD516505C4D92B92F8677CFB68500060E20E00289F4469FB80C58BC44EE83" ma:contentTypeVersion="11" ma:contentTypeDescription="" ma:contentTypeScope="" ma:versionID="0835be74ce7935857964a277611a9789">
  <xsd:schema xmlns:xsd="http://www.w3.org/2001/XMLSchema" xmlns:xs="http://www.w3.org/2001/XMLSchema" xmlns:p="http://schemas.microsoft.com/office/2006/metadata/properties" xmlns:ns2="eb3f7de7-c935-4ca6-a12c-1f73773710ec" xmlns:ns3="2fa91274-fc9a-4955-92d6-37d8f423338e" targetNamespace="http://schemas.microsoft.com/office/2006/metadata/properties" ma:root="true" ma:fieldsID="1cd7d9ae4e7412f15e157909ae63be98" ns2:_="" ns3:_="">
    <xsd:import namespace="eb3f7de7-c935-4ca6-a12c-1f73773710ec"/>
    <xsd:import namespace="2fa91274-fc9a-4955-92d6-37d8f423338e"/>
    <xsd:element name="properties">
      <xsd:complexType>
        <xsd:sequence>
          <xsd:element name="documentManagement">
            <xsd:complexType>
              <xsd:all>
                <xsd:element ref="ns2:FolderID" minOccurs="0"/>
                <xsd:element ref="ns2:KenesDocumentTypeId" minOccurs="0"/>
                <xsd:element ref="ns2:Confidential1" minOccurs="0"/>
                <xsd:element ref="ns2:Final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f7de7-c935-4ca6-a12c-1f73773710ec" elementFormDefault="qualified">
    <xsd:import namespace="http://schemas.microsoft.com/office/2006/documentManagement/types"/>
    <xsd:import namespace="http://schemas.microsoft.com/office/infopath/2007/PartnerControls"/>
    <xsd:element name="FolderID" ma:index="2" nillable="true" ma:displayName="FolderID" ma:list="{62b5239b-3564-444d-88a9-03f6d13d411f}" ma:internalName="FolderID" ma:showField="Title" ma:web="eb3f7de7-c935-4ca6-a12c-1f73773710ec">
      <xsd:simpleType>
        <xsd:restriction base="dms:Lookup"/>
      </xsd:simpleType>
    </xsd:element>
    <xsd:element name="KenesDocumentTypeId" ma:index="3" nillable="true" ma:displayName="KenesDocumentTypeId" ma:list="{5ca2ab15-5c4e-45db-95e6-5cb4dd45d1b1}" ma:internalName="KenesDocumentTypeId" ma:showField="Title" ma:web="eb3f7de7-c935-4ca6-a12c-1f73773710ec">
      <xsd:simpleType>
        <xsd:restriction base="dms:Lookup"/>
      </xsd:simpleType>
    </xsd:element>
    <xsd:element name="Confidential1" ma:index="4" nillable="true" ma:displayName="Confidential" ma:default="0" ma:internalName="Confidential1">
      <xsd:simpleType>
        <xsd:restriction base="dms:Boolean"/>
      </xsd:simpleType>
    </xsd:element>
    <xsd:element name="Final" ma:index="5" nillable="true" ma:displayName="Final" ma:default="0" ma:internalName="Final">
      <xsd:simpleType>
        <xsd:restriction base="dms:Boolean"/>
      </xsd:simpleType>
    </xsd:element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eb20398-0988-4e55-b57f-05d62d7b8281}" ma:internalName="TaxCatchAll" ma:showField="CatchAllData" ma:web="eb3f7de7-c935-4ca6-a12c-1f73773710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a91274-fc9a-4955-92d6-37d8f42333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20c72ca-3d5e-4053-bfc4-d5117e56c9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1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b3f7de7-c935-4ca6-a12c-1f73773710ec" xsi:nil="true"/>
    <lcf76f155ced4ddcb4097134ff3c332f xmlns="2fa91274-fc9a-4955-92d6-37d8f423338e">
      <Terms xmlns="http://schemas.microsoft.com/office/infopath/2007/PartnerControls"/>
    </lcf76f155ced4ddcb4097134ff3c332f>
    <FolderID xmlns="eb3f7de7-c935-4ca6-a12c-1f73773710ec" xsi:nil="true"/>
    <KenesDocumentTypeId xmlns="eb3f7de7-c935-4ca6-a12c-1f73773710ec" xsi:nil="true"/>
    <Confidential1 xmlns="eb3f7de7-c935-4ca6-a12c-1f73773710ec">false</Confidential1>
    <Final xmlns="eb3f7de7-c935-4ca6-a12c-1f73773710ec">false</Final>
    <SharedWithUsers xmlns="eb3f7de7-c935-4ca6-a12c-1f73773710ec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E0064814-C2CE-4985-AD4E-91AFCAC20C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3f7de7-c935-4ca6-a12c-1f73773710ec"/>
    <ds:schemaRef ds:uri="2fa91274-fc9a-4955-92d6-37d8f42333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E09608E-2230-4176-BB50-12A873AD01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8F02F77-13DE-4F0D-A5DE-20BE4C83A017}">
  <ds:schemaRefs>
    <ds:schemaRef ds:uri="http://purl.org/dc/elements/1.1/"/>
    <ds:schemaRef ds:uri="2fa91274-fc9a-4955-92d6-37d8f423338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eb3f7de7-c935-4ca6-a12c-1f73773710ec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On-screen Show (16:9)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Verdana</vt:lpstr>
      <vt:lpstr>Option 2</vt:lpstr>
      <vt:lpstr>Disclosure Slide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Odeya Cohen</dc:creator>
  <cp:lastModifiedBy>Odeya Cohen</cp:lastModifiedBy>
  <cp:revision>2</cp:revision>
  <dcterms:modified xsi:type="dcterms:W3CDTF">2026-05-19T11:56:06Z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0x01010037EA2DD516505C4D92B92F8677CFB68500060E20E00289F4469FB80C58BC44EE83</vt:lpwstr>
  </property>
  <property fmtid="{D5CDD505-2E9C-101B-9397-08002B2CF9AE}" pid="3" name="Order">
    <vt:r8>46576000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MediaServiceImageTags">
    <vt:lpwstr/>
  </property>
</Properties>
</file>