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 autoCompressPictures="0">
  <p:sldMasterIdLst>
    <p:sldMasterId id="2147483659" r:id="rId4"/>
  </p:sldMasterIdLst>
  <p:notesMasterIdLst>
    <p:notesMasterId r:id="rId8"/>
  </p:notesMasterIdLst>
  <p:sldIdLst>
    <p:sldId id="256" r:id="rId5"/>
    <p:sldId id="257" r:id="rId6"/>
    <p:sldId id="258" r:id="rId7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5EF34C8-718E-4F17-B083-CB0ACECC3D1F}" v="1" dt="2026-05-19T11:43:55.23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38" d="100"/>
          <a:sy n="138" d="100"/>
        </p:scale>
        <p:origin x="834" y="12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Relationship Id="rId14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Odeya Cohen" userId="2702f009-7c27-47e4-9ca2-5146ab02fb01" providerId="ADAL" clId="{7945FB6D-D58D-47F6-9119-6D351BC7B3F5}"/>
    <pc:docChg chg="custSel addSld modSld">
      <pc:chgData name="Odeya Cohen" userId="2702f009-7c27-47e4-9ca2-5146ab02fb01" providerId="ADAL" clId="{7945FB6D-D58D-47F6-9119-6D351BC7B3F5}" dt="2026-05-19T11:43:59.259" v="3" actId="680"/>
      <pc:docMkLst>
        <pc:docMk/>
      </pc:docMkLst>
      <pc:sldChg chg="addSp delSp modSp mod">
        <pc:chgData name="Odeya Cohen" userId="2702f009-7c27-47e4-9ca2-5146ab02fb01" providerId="ADAL" clId="{7945FB6D-D58D-47F6-9119-6D351BC7B3F5}" dt="2026-05-19T11:43:55.234" v="2"/>
        <pc:sldMkLst>
          <pc:docMk/>
          <pc:sldMk cId="0" sldId="257"/>
        </pc:sldMkLst>
        <pc:spChg chg="add mod">
          <ac:chgData name="Odeya Cohen" userId="2702f009-7c27-47e4-9ca2-5146ab02fb01" providerId="ADAL" clId="{7945FB6D-D58D-47F6-9119-6D351BC7B3F5}" dt="2026-05-19T11:43:55.234" v="2"/>
          <ac:spMkLst>
            <pc:docMk/>
            <pc:sldMk cId="0" sldId="257"/>
            <ac:spMk id="5" creationId="{C0E8663A-38E4-AB00-BFD5-7B15348BBD66}"/>
          </ac:spMkLst>
        </pc:spChg>
        <pc:spChg chg="del">
          <ac:chgData name="Odeya Cohen" userId="2702f009-7c27-47e4-9ca2-5146ab02fb01" providerId="ADAL" clId="{7945FB6D-D58D-47F6-9119-6D351BC7B3F5}" dt="2026-05-19T11:43:54.044" v="1" actId="478"/>
          <ac:spMkLst>
            <pc:docMk/>
            <pc:sldMk cId="0" sldId="257"/>
            <ac:spMk id="57" creationId="{00000000-0000-0000-0000-000000000000}"/>
          </ac:spMkLst>
        </pc:spChg>
        <pc:spChg chg="del">
          <ac:chgData name="Odeya Cohen" userId="2702f009-7c27-47e4-9ca2-5146ab02fb01" providerId="ADAL" clId="{7945FB6D-D58D-47F6-9119-6D351BC7B3F5}" dt="2026-05-19T11:43:51.392" v="0" actId="478"/>
          <ac:spMkLst>
            <pc:docMk/>
            <pc:sldMk cId="0" sldId="257"/>
            <ac:spMk id="58" creationId="{00000000-0000-0000-0000-000000000000}"/>
          </ac:spMkLst>
        </pc:spChg>
        <pc:graphicFrameChg chg="add mod">
          <ac:chgData name="Odeya Cohen" userId="2702f009-7c27-47e4-9ca2-5146ab02fb01" providerId="ADAL" clId="{7945FB6D-D58D-47F6-9119-6D351BC7B3F5}" dt="2026-05-19T11:43:55.234" v="2"/>
          <ac:graphicFrameMkLst>
            <pc:docMk/>
            <pc:sldMk cId="0" sldId="257"/>
            <ac:graphicFrameMk id="6" creationId="{8E7E067D-9493-B1B5-0418-B21563064E11}"/>
          </ac:graphicFrameMkLst>
        </pc:graphicFrameChg>
        <pc:graphicFrameChg chg="add mod">
          <ac:chgData name="Odeya Cohen" userId="2702f009-7c27-47e4-9ca2-5146ab02fb01" providerId="ADAL" clId="{7945FB6D-D58D-47F6-9119-6D351BC7B3F5}" dt="2026-05-19T11:43:55.234" v="2"/>
          <ac:graphicFrameMkLst>
            <pc:docMk/>
            <pc:sldMk cId="0" sldId="257"/>
            <ac:graphicFrameMk id="7" creationId="{042D488D-F105-5690-D3E6-D959B85C1534}"/>
          </ac:graphicFrameMkLst>
        </pc:graphicFrameChg>
      </pc:sldChg>
      <pc:sldChg chg="new">
        <pc:chgData name="Odeya Cohen" userId="2702f009-7c27-47e4-9ca2-5146ab02fb01" providerId="ADAL" clId="{7945FB6D-D58D-47F6-9119-6D351BC7B3F5}" dt="2026-05-19T11:43:59.259" v="3" actId="680"/>
        <pc:sldMkLst>
          <pc:docMk/>
          <pc:sldMk cId="1465711159" sldId="258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0" name="Google Shape;50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g2a4613cba6f_0_5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5" name="Google Shape;55;g2a4613cba6f_0_5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title"/>
          </p:nvPr>
        </p:nvSpPr>
        <p:spPr>
          <a:xfrm>
            <a:off x="634250" y="3563475"/>
            <a:ext cx="5932500" cy="952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300"/>
              <a:buNone/>
              <a:defRPr b="1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"/>
          <p:cNvSpPr txBox="1">
            <a:spLocks noGrp="1"/>
          </p:cNvSpPr>
          <p:nvPr>
            <p:ph type="sldNum" idx="12"/>
          </p:nvPr>
        </p:nvSpPr>
        <p:spPr>
          <a:xfrm>
            <a:off x="8684550" y="4650450"/>
            <a:ext cx="358500" cy="392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3" name="Google Shape;13;p3"/>
          <p:cNvSpPr txBox="1">
            <a:spLocks noGrp="1"/>
          </p:cNvSpPr>
          <p:nvPr>
            <p:ph type="title"/>
          </p:nvPr>
        </p:nvSpPr>
        <p:spPr>
          <a:xfrm>
            <a:off x="634250" y="3563475"/>
            <a:ext cx="5932500" cy="952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300"/>
              <a:buNone/>
              <a:defRPr b="1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4"/>
          <p:cNvSpPr txBox="1">
            <a:spLocks noGrp="1"/>
          </p:cNvSpPr>
          <p:nvPr>
            <p:ph type="body" idx="1"/>
          </p:nvPr>
        </p:nvSpPr>
        <p:spPr>
          <a:xfrm>
            <a:off x="311700" y="795625"/>
            <a:ext cx="8520600" cy="3773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6" name="Google Shape;16;p4"/>
          <p:cNvSpPr txBox="1">
            <a:spLocks noGrp="1"/>
          </p:cNvSpPr>
          <p:nvPr>
            <p:ph type="title"/>
          </p:nvPr>
        </p:nvSpPr>
        <p:spPr>
          <a:xfrm>
            <a:off x="311700" y="115375"/>
            <a:ext cx="7229700" cy="590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rgbClr val="023F87"/>
              </a:buClr>
              <a:buSzPts val="2300"/>
              <a:buFont typeface="Verdana"/>
              <a:buNone/>
              <a:defRPr sz="2300">
                <a:solidFill>
                  <a:srgbClr val="023F87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17" name="Google Shape;17;p4"/>
          <p:cNvSpPr txBox="1">
            <a:spLocks noGrp="1"/>
          </p:cNvSpPr>
          <p:nvPr>
            <p:ph type="sldNum" idx="12"/>
          </p:nvPr>
        </p:nvSpPr>
        <p:spPr>
          <a:xfrm>
            <a:off x="8684550" y="4650450"/>
            <a:ext cx="358500" cy="392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5"/>
          <p:cNvSpPr txBox="1">
            <a:spLocks noGrp="1"/>
          </p:cNvSpPr>
          <p:nvPr>
            <p:ph type="body" idx="1"/>
          </p:nvPr>
        </p:nvSpPr>
        <p:spPr>
          <a:xfrm>
            <a:off x="311700" y="846938"/>
            <a:ext cx="3999900" cy="3721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0" name="Google Shape;20;p5"/>
          <p:cNvSpPr txBox="1">
            <a:spLocks noGrp="1"/>
          </p:cNvSpPr>
          <p:nvPr>
            <p:ph type="body" idx="2"/>
          </p:nvPr>
        </p:nvSpPr>
        <p:spPr>
          <a:xfrm>
            <a:off x="4832400" y="846938"/>
            <a:ext cx="3999900" cy="3721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115375"/>
            <a:ext cx="7229700" cy="590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rgbClr val="023F87"/>
              </a:buClr>
              <a:buSzPts val="2300"/>
              <a:buFont typeface="Verdana"/>
              <a:buNone/>
              <a:defRPr sz="2300">
                <a:solidFill>
                  <a:srgbClr val="023F87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sldNum" idx="12"/>
          </p:nvPr>
        </p:nvSpPr>
        <p:spPr>
          <a:xfrm>
            <a:off x="8684550" y="4650450"/>
            <a:ext cx="358500" cy="392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6"/>
          <p:cNvSpPr txBox="1">
            <a:spLocks noGrp="1"/>
          </p:cNvSpPr>
          <p:nvPr>
            <p:ph type="title"/>
          </p:nvPr>
        </p:nvSpPr>
        <p:spPr>
          <a:xfrm>
            <a:off x="311700" y="115375"/>
            <a:ext cx="7229700" cy="590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rgbClr val="023F87"/>
              </a:buClr>
              <a:buSzPts val="2300"/>
              <a:buFont typeface="Verdana"/>
              <a:buNone/>
              <a:defRPr sz="2300">
                <a:solidFill>
                  <a:srgbClr val="023F87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25" name="Google Shape;25;p6"/>
          <p:cNvSpPr txBox="1">
            <a:spLocks noGrp="1"/>
          </p:cNvSpPr>
          <p:nvPr>
            <p:ph type="sldNum" idx="12"/>
          </p:nvPr>
        </p:nvSpPr>
        <p:spPr>
          <a:xfrm>
            <a:off x="8684550" y="4650450"/>
            <a:ext cx="358500" cy="392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7"/>
          <p:cNvSpPr txBox="1">
            <a:spLocks noGrp="1"/>
          </p:cNvSpPr>
          <p:nvPr>
            <p:ph type="body" idx="1"/>
          </p:nvPr>
        </p:nvSpPr>
        <p:spPr>
          <a:xfrm>
            <a:off x="311700" y="1017775"/>
            <a:ext cx="3856800" cy="3551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8" name="Google Shape;28;p7"/>
          <p:cNvSpPr txBox="1">
            <a:spLocks noGrp="1"/>
          </p:cNvSpPr>
          <p:nvPr>
            <p:ph type="title"/>
          </p:nvPr>
        </p:nvSpPr>
        <p:spPr>
          <a:xfrm>
            <a:off x="311700" y="115375"/>
            <a:ext cx="3072300" cy="90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rgbClr val="023F87"/>
              </a:buClr>
              <a:buSzPts val="2300"/>
              <a:buFont typeface="Verdana"/>
              <a:buNone/>
              <a:defRPr sz="2300">
                <a:solidFill>
                  <a:srgbClr val="023F87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29" name="Google Shape;29;p7"/>
          <p:cNvSpPr txBox="1">
            <a:spLocks noGrp="1"/>
          </p:cNvSpPr>
          <p:nvPr>
            <p:ph type="sldNum" idx="12"/>
          </p:nvPr>
        </p:nvSpPr>
        <p:spPr>
          <a:xfrm>
            <a:off x="8684550" y="4650450"/>
            <a:ext cx="358500" cy="392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2" name="Google Shape;32;p8"/>
          <p:cNvSpPr txBox="1">
            <a:spLocks noGrp="1"/>
          </p:cNvSpPr>
          <p:nvPr>
            <p:ph type="sldNum" idx="12"/>
          </p:nvPr>
        </p:nvSpPr>
        <p:spPr>
          <a:xfrm>
            <a:off x="8684550" y="4650450"/>
            <a:ext cx="358500" cy="392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" name="Google Shape;35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6" name="Google Shape;36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ldNum" idx="12"/>
          </p:nvPr>
        </p:nvSpPr>
        <p:spPr>
          <a:xfrm>
            <a:off x="8684550" y="4650450"/>
            <a:ext cx="358500" cy="392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1" name="Google Shape;41;p10"/>
          <p:cNvSpPr txBox="1">
            <a:spLocks noGrp="1"/>
          </p:cNvSpPr>
          <p:nvPr>
            <p:ph type="sldNum" idx="12"/>
          </p:nvPr>
        </p:nvSpPr>
        <p:spPr>
          <a:xfrm>
            <a:off x="8684550" y="4650450"/>
            <a:ext cx="358500" cy="392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984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4" name="Google Shape;44;p11"/>
          <p:cNvSpPr txBox="1">
            <a:spLocks noGrp="1"/>
          </p:cNvSpPr>
          <p:nvPr>
            <p:ph type="body" idx="1"/>
          </p:nvPr>
        </p:nvSpPr>
        <p:spPr>
          <a:xfrm>
            <a:off x="311700" y="22445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5" name="Google Shape;45;p11"/>
          <p:cNvSpPr txBox="1">
            <a:spLocks noGrp="1"/>
          </p:cNvSpPr>
          <p:nvPr>
            <p:ph type="sldNum" idx="12"/>
          </p:nvPr>
        </p:nvSpPr>
        <p:spPr>
          <a:xfrm>
            <a:off x="8684550" y="4650450"/>
            <a:ext cx="358500" cy="392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12"/>
          <p:cNvSpPr txBox="1">
            <a:spLocks noGrp="1"/>
          </p:cNvSpPr>
          <p:nvPr>
            <p:ph type="sldNum" idx="12"/>
          </p:nvPr>
        </p:nvSpPr>
        <p:spPr>
          <a:xfrm>
            <a:off x="8684550" y="4650450"/>
            <a:ext cx="358500" cy="392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blipFill>
          <a:blip r:embed="rId13">
            <a:alphaModFix/>
          </a:blip>
          <a:stretch>
            <a:fillRect/>
          </a:stretch>
        </a:blip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body" idx="1"/>
          </p:nvPr>
        </p:nvSpPr>
        <p:spPr>
          <a:xfrm>
            <a:off x="311700" y="795625"/>
            <a:ext cx="8520600" cy="377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23F87"/>
              </a:buClr>
              <a:buSzPts val="1800"/>
              <a:buFont typeface="Verdana"/>
              <a:buChar char="●"/>
              <a:defRPr sz="1800">
                <a:solidFill>
                  <a:srgbClr val="023F87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23F87"/>
              </a:buClr>
              <a:buSzPts val="1400"/>
              <a:buFont typeface="Verdana"/>
              <a:buChar char="○"/>
              <a:defRPr>
                <a:solidFill>
                  <a:srgbClr val="023F87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23F87"/>
              </a:buClr>
              <a:buSzPts val="1400"/>
              <a:buFont typeface="Verdana"/>
              <a:buChar char="■"/>
              <a:defRPr>
                <a:solidFill>
                  <a:srgbClr val="023F87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23F87"/>
              </a:buClr>
              <a:buSzPts val="1400"/>
              <a:buFont typeface="Verdana"/>
              <a:buChar char="●"/>
              <a:defRPr>
                <a:solidFill>
                  <a:srgbClr val="023F87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23F87"/>
              </a:buClr>
              <a:buSzPts val="1400"/>
              <a:buFont typeface="Verdana"/>
              <a:buChar char="○"/>
              <a:defRPr>
                <a:solidFill>
                  <a:srgbClr val="023F87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23F87"/>
              </a:buClr>
              <a:buSzPts val="1400"/>
              <a:buFont typeface="Verdana"/>
              <a:buChar char="■"/>
              <a:defRPr>
                <a:solidFill>
                  <a:srgbClr val="023F87"/>
                </a:solidFill>
                <a:latin typeface="Verdana"/>
                <a:ea typeface="Verdana"/>
                <a:cs typeface="Verdana"/>
                <a:sym typeface="Verdana"/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23F87"/>
              </a:buClr>
              <a:buSzPts val="1400"/>
              <a:buFont typeface="Verdana"/>
              <a:buChar char="●"/>
              <a:defRPr>
                <a:solidFill>
                  <a:srgbClr val="023F87"/>
                </a:solidFill>
                <a:latin typeface="Verdana"/>
                <a:ea typeface="Verdana"/>
                <a:cs typeface="Verdana"/>
                <a:sym typeface="Verdana"/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23F87"/>
              </a:buClr>
              <a:buSzPts val="1400"/>
              <a:buFont typeface="Verdana"/>
              <a:buChar char="○"/>
              <a:defRPr>
                <a:solidFill>
                  <a:srgbClr val="023F87"/>
                </a:solidFill>
                <a:latin typeface="Verdana"/>
                <a:ea typeface="Verdana"/>
                <a:cs typeface="Verdana"/>
                <a:sym typeface="Verdana"/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23F87"/>
              </a:buClr>
              <a:buSzPts val="1400"/>
              <a:buFont typeface="Verdana"/>
              <a:buChar char="■"/>
              <a:defRPr>
                <a:solidFill>
                  <a:srgbClr val="023F87"/>
                </a:solidFill>
                <a:latin typeface="Verdana"/>
                <a:ea typeface="Verdana"/>
                <a:cs typeface="Verdana"/>
                <a:sym typeface="Verdana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title"/>
          </p:nvPr>
        </p:nvSpPr>
        <p:spPr>
          <a:xfrm>
            <a:off x="311700" y="115375"/>
            <a:ext cx="7229700" cy="59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rgbClr val="023F87"/>
              </a:buClr>
              <a:buSzPts val="2300"/>
              <a:buFont typeface="Verdana"/>
              <a:buNone/>
              <a:defRPr sz="2300">
                <a:solidFill>
                  <a:srgbClr val="023F87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684550" y="4650450"/>
            <a:ext cx="358500" cy="392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buNone/>
              <a:defRPr sz="1300">
                <a:solidFill>
                  <a:srgbClr val="023F87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lvl="1" algn="ctr">
              <a:buNone/>
              <a:defRPr sz="1300">
                <a:solidFill>
                  <a:srgbClr val="023F87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lvl="2" algn="ctr">
              <a:buNone/>
              <a:defRPr sz="1300">
                <a:solidFill>
                  <a:srgbClr val="023F87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lvl="3" algn="ctr">
              <a:buNone/>
              <a:defRPr sz="1300">
                <a:solidFill>
                  <a:srgbClr val="023F87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lvl="4" algn="ctr">
              <a:buNone/>
              <a:defRPr sz="1300">
                <a:solidFill>
                  <a:srgbClr val="023F87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lvl="5" algn="ctr">
              <a:buNone/>
              <a:defRPr sz="1300">
                <a:solidFill>
                  <a:srgbClr val="023F87"/>
                </a:solidFill>
                <a:latin typeface="Verdana"/>
                <a:ea typeface="Verdana"/>
                <a:cs typeface="Verdana"/>
                <a:sym typeface="Verdana"/>
              </a:defRPr>
            </a:lvl6pPr>
            <a:lvl7pPr lvl="6" algn="ctr">
              <a:buNone/>
              <a:defRPr sz="1300">
                <a:solidFill>
                  <a:srgbClr val="023F87"/>
                </a:solidFill>
                <a:latin typeface="Verdana"/>
                <a:ea typeface="Verdana"/>
                <a:cs typeface="Verdana"/>
                <a:sym typeface="Verdana"/>
              </a:defRPr>
            </a:lvl7pPr>
            <a:lvl8pPr lvl="7" algn="ctr">
              <a:buNone/>
              <a:defRPr sz="1300">
                <a:solidFill>
                  <a:srgbClr val="023F87"/>
                </a:solidFill>
                <a:latin typeface="Verdana"/>
                <a:ea typeface="Verdana"/>
                <a:cs typeface="Verdana"/>
                <a:sym typeface="Verdana"/>
              </a:defRPr>
            </a:lvl8pPr>
            <a:lvl9pPr lvl="8" algn="ctr">
              <a:buNone/>
              <a:defRPr sz="1300">
                <a:solidFill>
                  <a:srgbClr val="023F87"/>
                </a:solidFill>
                <a:latin typeface="Verdana"/>
                <a:ea typeface="Verdana"/>
                <a:cs typeface="Verdana"/>
                <a:sym typeface="Verdana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13"/>
          <p:cNvSpPr txBox="1">
            <a:spLocks noGrp="1"/>
          </p:cNvSpPr>
          <p:nvPr>
            <p:ph type="title"/>
          </p:nvPr>
        </p:nvSpPr>
        <p:spPr>
          <a:xfrm>
            <a:off x="634250" y="3563475"/>
            <a:ext cx="5932500" cy="952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4"/>
          <p:cNvSpPr txBox="1">
            <a:spLocks noGrp="1"/>
          </p:cNvSpPr>
          <p:nvPr>
            <p:ph type="sldNum" idx="12"/>
          </p:nvPr>
        </p:nvSpPr>
        <p:spPr>
          <a:xfrm>
            <a:off x="8684550" y="4650450"/>
            <a:ext cx="358500" cy="392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</a:t>
            </a:fld>
            <a:endParaRPr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C0E8663A-38E4-AB00-BFD5-7B15348BBD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0891" y="143600"/>
            <a:ext cx="7849069" cy="719250"/>
          </a:xfrm>
        </p:spPr>
        <p:txBody>
          <a:bodyPr>
            <a:normAutofit fontScale="90000"/>
          </a:bodyPr>
          <a:lstStyle/>
          <a:p>
            <a:r>
              <a:rPr lang="en-US" sz="2800" dirty="0"/>
              <a:t>Disclosure</a:t>
            </a:r>
            <a:r>
              <a:rPr lang="en-US" sz="2400" b="1" dirty="0">
                <a:solidFill>
                  <a:srgbClr val="0070C0"/>
                </a:solidFill>
                <a:latin typeface="Arial" charset="0"/>
                <a:cs typeface="Arial" charset="0"/>
              </a:rPr>
              <a:t> </a:t>
            </a:r>
            <a:r>
              <a:rPr lang="en-US" sz="2800" dirty="0"/>
              <a:t>Slide</a:t>
            </a:r>
            <a:br>
              <a:rPr lang="en-US" dirty="0"/>
            </a:br>
            <a:endParaRPr lang="en-US" dirty="0"/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8E7E067D-9493-B1B5-0418-B21563064E1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26426376"/>
              </p:ext>
            </p:extLst>
          </p:nvPr>
        </p:nvGraphicFramePr>
        <p:xfrm>
          <a:off x="207818" y="862850"/>
          <a:ext cx="2611582" cy="7192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2564">
                  <a:extLst>
                    <a:ext uri="{9D8B030D-6E8A-4147-A177-3AD203B41FA5}">
                      <a16:colId xmlns:a16="http://schemas.microsoft.com/office/drawing/2014/main" val="3738273712"/>
                    </a:ext>
                  </a:extLst>
                </a:gridCol>
                <a:gridCol w="2189018">
                  <a:extLst>
                    <a:ext uri="{9D8B030D-6E8A-4147-A177-3AD203B41FA5}">
                      <a16:colId xmlns:a16="http://schemas.microsoft.com/office/drawing/2014/main" val="505717418"/>
                    </a:ext>
                  </a:extLst>
                </a:gridCol>
              </a:tblGrid>
              <a:tr h="359625">
                <a:tc>
                  <a:txBody>
                    <a:bodyPr/>
                    <a:lstStyle/>
                    <a:p>
                      <a:endParaRPr lang="en-US" sz="105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50" b="1" dirty="0">
                          <a:solidFill>
                            <a:schemeClr val="tx1"/>
                          </a:solidFill>
                        </a:rPr>
                        <a:t>No, nothing to disclose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52119913"/>
                  </a:ext>
                </a:extLst>
              </a:tr>
              <a:tr h="359625">
                <a:tc>
                  <a:txBody>
                    <a:bodyPr/>
                    <a:lstStyle/>
                    <a:p>
                      <a:endParaRPr lang="en-US" sz="105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50" b="1" dirty="0"/>
                        <a:t>Yes, please specify: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57769036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042D488D-F105-5690-D3E6-D959B85C153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36741469"/>
              </p:ext>
            </p:extLst>
          </p:nvPr>
        </p:nvGraphicFramePr>
        <p:xfrm>
          <a:off x="207818" y="1884737"/>
          <a:ext cx="8783781" cy="2250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9825">
                  <a:extLst>
                    <a:ext uri="{9D8B030D-6E8A-4147-A177-3AD203B41FA5}">
                      <a16:colId xmlns:a16="http://schemas.microsoft.com/office/drawing/2014/main" val="222585834"/>
                    </a:ext>
                  </a:extLst>
                </a:gridCol>
                <a:gridCol w="1021204">
                  <a:extLst>
                    <a:ext uri="{9D8B030D-6E8A-4147-A177-3AD203B41FA5}">
                      <a16:colId xmlns:a16="http://schemas.microsoft.com/office/drawing/2014/main" val="1271012074"/>
                    </a:ext>
                  </a:extLst>
                </a:gridCol>
                <a:gridCol w="1242584">
                  <a:extLst>
                    <a:ext uri="{9D8B030D-6E8A-4147-A177-3AD203B41FA5}">
                      <a16:colId xmlns:a16="http://schemas.microsoft.com/office/drawing/2014/main" val="2681841910"/>
                    </a:ext>
                  </a:extLst>
                </a:gridCol>
                <a:gridCol w="852194">
                  <a:extLst>
                    <a:ext uri="{9D8B030D-6E8A-4147-A177-3AD203B41FA5}">
                      <a16:colId xmlns:a16="http://schemas.microsoft.com/office/drawing/2014/main" val="1206718606"/>
                    </a:ext>
                  </a:extLst>
                </a:gridCol>
                <a:gridCol w="973595">
                  <a:extLst>
                    <a:ext uri="{9D8B030D-6E8A-4147-A177-3AD203B41FA5}">
                      <a16:colId xmlns:a16="http://schemas.microsoft.com/office/drawing/2014/main" val="3918757706"/>
                    </a:ext>
                  </a:extLst>
                </a:gridCol>
                <a:gridCol w="745075">
                  <a:extLst>
                    <a:ext uri="{9D8B030D-6E8A-4147-A177-3AD203B41FA5}">
                      <a16:colId xmlns:a16="http://schemas.microsoft.com/office/drawing/2014/main" val="2611658329"/>
                    </a:ext>
                  </a:extLst>
                </a:gridCol>
                <a:gridCol w="1147323">
                  <a:extLst>
                    <a:ext uri="{9D8B030D-6E8A-4147-A177-3AD203B41FA5}">
                      <a16:colId xmlns:a16="http://schemas.microsoft.com/office/drawing/2014/main" val="3428865890"/>
                    </a:ext>
                  </a:extLst>
                </a:gridCol>
                <a:gridCol w="810491">
                  <a:extLst>
                    <a:ext uri="{9D8B030D-6E8A-4147-A177-3AD203B41FA5}">
                      <a16:colId xmlns:a16="http://schemas.microsoft.com/office/drawing/2014/main" val="2337666077"/>
                    </a:ext>
                  </a:extLst>
                </a:gridCol>
                <a:gridCol w="1191490">
                  <a:extLst>
                    <a:ext uri="{9D8B030D-6E8A-4147-A177-3AD203B41FA5}">
                      <a16:colId xmlns:a16="http://schemas.microsoft.com/office/drawing/2014/main" val="282642884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1000" b="1" dirty="0">
                          <a:solidFill>
                            <a:sysClr val="windowText" lastClr="000000"/>
                          </a:solidFill>
                        </a:rPr>
                        <a:t>Company Name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000" b="1" i="0" u="none" strike="noStrike" cap="none" dirty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  <a:sym typeface="Arial"/>
                        </a:rPr>
                        <a:t>Honoraria/ Expenses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000" b="1" i="0" u="none" strike="noStrike" cap="none" dirty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  <a:sym typeface="Arial"/>
                        </a:rPr>
                        <a:t>Consulting/ Advisory Board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000" b="1" i="0" u="none" strike="noStrike" cap="none" dirty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  <a:sym typeface="Arial"/>
                        </a:rPr>
                        <a:t>Founded Research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000" b="1" i="0" u="none" strike="noStrike" cap="none" dirty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  <a:sym typeface="Arial"/>
                        </a:rPr>
                        <a:t>Royalties/ Patent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000" b="1" i="0" u="none" strike="noStrike" cap="none" dirty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  <a:sym typeface="Arial"/>
                        </a:rPr>
                        <a:t>Stock Options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000" b="1" i="0" u="none" strike="noStrike" cap="none" dirty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  <a:sym typeface="Arial"/>
                        </a:rPr>
                        <a:t>Ownership/ Equity Position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000" b="1" i="0" u="none" strike="noStrike" cap="none" dirty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  <a:sym typeface="Arial"/>
                        </a:rPr>
                        <a:t>Employee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000" b="1" i="0" u="none" strike="noStrike" cap="none" dirty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  <a:sym typeface="Arial"/>
                        </a:rPr>
                        <a:t>Other</a:t>
                      </a:r>
                    </a:p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000" b="1" i="0" u="none" strike="noStrike" cap="none" dirty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  <a:sym typeface="Arial"/>
                        </a:rPr>
                        <a:t>(Please Specify)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5840641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en-US" sz="1000" b="1" i="0" u="none" strike="noStrike" cap="none" dirty="0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en-US" sz="1000" b="1" i="0" u="none" strike="noStrike" cap="none" dirty="0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en-US" sz="1000" b="1" i="0" u="none" strike="noStrike" cap="none" dirty="0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en-US" sz="1000" b="1" i="0" u="none" strike="noStrike" cap="none" dirty="0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en-US" sz="1000" b="1" i="0" u="none" strike="noStrike" cap="none" dirty="0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en-US" sz="1000" b="1" i="0" u="none" strike="noStrike" cap="none" dirty="0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en-US" sz="1000" b="1" i="0" u="none" strike="noStrike" cap="none" dirty="0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en-US" sz="1000" b="1" i="0" u="none" strike="noStrike" cap="none" dirty="0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en-US" sz="1000" b="1" i="0" u="none" strike="noStrike" cap="none" dirty="0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1646349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en-US" sz="1000" b="1" i="0" u="none" strike="noStrike" cap="none" dirty="0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en-US" sz="1000" b="1" i="0" u="none" strike="noStrike" cap="none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en-US" sz="1000" b="1" i="0" u="none" strike="noStrike" cap="none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en-US" sz="1000" b="1" i="0" u="none" strike="noStrike" cap="none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en-US" sz="1000" b="1" i="0" u="none" strike="noStrike" cap="none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en-US" sz="1000" b="1" i="0" u="none" strike="noStrike" cap="none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en-US" sz="1000" b="1" i="0" u="none" strike="noStrike" cap="none" dirty="0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en-US" sz="1000" b="1" i="0" u="none" strike="noStrike" cap="none" dirty="0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en-US" sz="1000" b="1" i="0" u="none" strike="noStrike" cap="none" dirty="0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2105448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en-US" sz="1000" b="1" i="0" u="none" strike="noStrike" cap="none" dirty="0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en-US" sz="1000" b="1" i="0" u="none" strike="noStrike" cap="none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en-US" sz="1000" b="1" i="0" u="none" strike="noStrike" cap="none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en-US" sz="1000" b="1" i="0" u="none" strike="noStrike" cap="none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en-US" sz="1000" b="1" i="0" u="none" strike="noStrike" cap="none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en-US" sz="1000" b="1" i="0" u="none" strike="noStrike" cap="none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en-US" sz="1000" b="1" i="0" u="none" strike="noStrike" cap="none" dirty="0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en-US" sz="1000" b="1" i="0" u="none" strike="noStrike" cap="none" dirty="0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en-US" sz="1000" b="1" i="0" u="none" strike="noStrike" cap="none" dirty="0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03584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en-US" sz="1000" b="1" i="0" u="none" strike="noStrike" cap="none" dirty="0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en-US" sz="1000" b="1" i="0" u="none" strike="noStrike" cap="none" dirty="0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en-US" sz="1000" b="1" i="0" u="none" strike="noStrike" cap="none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en-US" sz="1000" b="1" i="0" u="none" strike="noStrike" cap="none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en-US" sz="1000" b="1" i="0" u="none" strike="noStrike" cap="none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en-US" sz="1000" b="1" i="0" u="none" strike="noStrike" cap="none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en-US" sz="1000" b="1" i="0" u="none" strike="noStrike" cap="none" dirty="0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en-US" sz="1000" b="1" i="0" u="none" strike="noStrike" cap="none" dirty="0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en-US" sz="1000" b="1" i="0" u="none" strike="noStrike" cap="none" dirty="0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8434082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en-US" sz="1000" b="1" i="0" u="none" strike="noStrike" cap="none" dirty="0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en-US" sz="1000" b="1" i="0" u="none" strike="noStrike" cap="none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en-US" sz="1000" b="1" i="0" u="none" strike="noStrike" cap="none" dirty="0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en-US" sz="1000" b="1" i="0" u="none" strike="noStrike" cap="none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en-US" sz="1000" b="1" i="0" u="none" strike="noStrike" cap="none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en-US" sz="1000" b="1" i="0" u="none" strike="noStrike" cap="none" dirty="0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en-US" sz="1000" b="1" i="0" u="none" strike="noStrike" cap="none" dirty="0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en-US" sz="1000" b="1" i="0" u="none" strike="noStrike" cap="none" dirty="0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en-US" sz="1000" b="1" i="0" u="none" strike="noStrike" cap="none" dirty="0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53683619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B490114F-6994-E6FF-4384-98683A680B7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10318DDF-6457-5225-469A-4DA9F6BAD5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3B7A0C0-548D-1A3E-36E5-822F8E351F73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3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465711159"/>
      </p:ext>
    </p:extLst>
  </p:cSld>
  <p:clrMapOvr>
    <a:masterClrMapping/>
  </p:clrMapOvr>
</p:sld>
</file>

<file path=ppt/theme/theme1.xml><?xml version="1.0" encoding="utf-8"?>
<a:theme xmlns:a="http://schemas.openxmlformats.org/drawingml/2006/main" name="Option 2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eb3f7de7-c935-4ca6-a12c-1f73773710ec" xsi:nil="true"/>
    <lcf76f155ced4ddcb4097134ff3c332f xmlns="2fa91274-fc9a-4955-92d6-37d8f423338e">
      <Terms xmlns="http://schemas.microsoft.com/office/infopath/2007/PartnerControls"/>
    </lcf76f155ced4ddcb4097134ff3c332f>
    <FolderID xmlns="eb3f7de7-c935-4ca6-a12c-1f73773710ec" xsi:nil="true"/>
    <KenesDocumentTypeId xmlns="eb3f7de7-c935-4ca6-a12c-1f73773710ec" xsi:nil="true"/>
    <Confidential1 xmlns="eb3f7de7-c935-4ca6-a12c-1f73773710ec">false</Confidential1>
    <Final xmlns="eb3f7de7-c935-4ca6-a12c-1f73773710ec">false</Final>
    <SharedWithUsers xmlns="eb3f7de7-c935-4ca6-a12c-1f73773710ec">
      <UserInfo>
        <DisplayName/>
        <AccountId xsi:nil="true"/>
        <AccountType/>
      </UserInfo>
    </SharedWithUsers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Kenes Document" ma:contentTypeID="0x01010037EA2DD516505C4D92B92F8677CFB68500060E20E00289F4469FB80C58BC44EE83" ma:contentTypeVersion="11" ma:contentTypeDescription="" ma:contentTypeScope="" ma:versionID="0835be74ce7935857964a277611a9789">
  <xsd:schema xmlns:xsd="http://www.w3.org/2001/XMLSchema" xmlns:xs="http://www.w3.org/2001/XMLSchema" xmlns:p="http://schemas.microsoft.com/office/2006/metadata/properties" xmlns:ns2="eb3f7de7-c935-4ca6-a12c-1f73773710ec" xmlns:ns3="2fa91274-fc9a-4955-92d6-37d8f423338e" targetNamespace="http://schemas.microsoft.com/office/2006/metadata/properties" ma:root="true" ma:fieldsID="1cd7d9ae4e7412f15e157909ae63be98" ns2:_="" ns3:_="">
    <xsd:import namespace="eb3f7de7-c935-4ca6-a12c-1f73773710ec"/>
    <xsd:import namespace="2fa91274-fc9a-4955-92d6-37d8f423338e"/>
    <xsd:element name="properties">
      <xsd:complexType>
        <xsd:sequence>
          <xsd:element name="documentManagement">
            <xsd:complexType>
              <xsd:all>
                <xsd:element ref="ns2:FolderID" minOccurs="0"/>
                <xsd:element ref="ns2:KenesDocumentTypeId" minOccurs="0"/>
                <xsd:element ref="ns2:Confidential1" minOccurs="0"/>
                <xsd:element ref="ns2:Final" minOccurs="0"/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DateTaken" minOccurs="0"/>
                <xsd:element ref="ns3:MediaServiceObjectDetectorVersions" minOccurs="0"/>
                <xsd:element ref="ns3:MediaServiceGenerationTime" minOccurs="0"/>
                <xsd:element ref="ns3:MediaServiceEventHashCode" minOccurs="0"/>
                <xsd:element ref="ns3:lcf76f155ced4ddcb4097134ff3c332f" minOccurs="0"/>
                <xsd:element ref="ns2:TaxCatchAll" minOccurs="0"/>
                <xsd:element ref="ns3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b3f7de7-c935-4ca6-a12c-1f73773710ec" elementFormDefault="qualified">
    <xsd:import namespace="http://schemas.microsoft.com/office/2006/documentManagement/types"/>
    <xsd:import namespace="http://schemas.microsoft.com/office/infopath/2007/PartnerControls"/>
    <xsd:element name="FolderID" ma:index="2" nillable="true" ma:displayName="FolderID" ma:list="{62b5239b-3564-444d-88a9-03f6d13d411f}" ma:internalName="FolderID" ma:showField="Title" ma:web="eb3f7de7-c935-4ca6-a12c-1f73773710ec">
      <xsd:simpleType>
        <xsd:restriction base="dms:Lookup"/>
      </xsd:simpleType>
    </xsd:element>
    <xsd:element name="KenesDocumentTypeId" ma:index="3" nillable="true" ma:displayName="KenesDocumentTypeId" ma:list="{5ca2ab15-5c4e-45db-95e6-5cb4dd45d1b1}" ma:internalName="KenesDocumentTypeId" ma:showField="Title" ma:web="eb3f7de7-c935-4ca6-a12c-1f73773710ec">
      <xsd:simpleType>
        <xsd:restriction base="dms:Lookup"/>
      </xsd:simpleType>
    </xsd:element>
    <xsd:element name="Confidential1" ma:index="4" nillable="true" ma:displayName="Confidential" ma:default="0" ma:internalName="Confidential1">
      <xsd:simpleType>
        <xsd:restriction base="dms:Boolean"/>
      </xsd:simpleType>
    </xsd:element>
    <xsd:element name="Final" ma:index="5" nillable="true" ma:displayName="Final" ma:default="0" ma:internalName="Final">
      <xsd:simpleType>
        <xsd:restriction base="dms:Boolean"/>
      </xsd:simpleType>
    </xsd:element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7eb20398-0988-4e55-b57f-05d62d7b8281}" ma:internalName="TaxCatchAll" ma:showField="CatchAllData" ma:web="eb3f7de7-c935-4ca6-a12c-1f73773710e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fa91274-fc9a-4955-92d6-37d8f423338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4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5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6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7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8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0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720c72ca-3d5e-4053-bfc4-d5117e56c93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11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8F02F77-13DE-4F0D-A5DE-20BE4C83A017}">
  <ds:schemaRefs>
    <ds:schemaRef ds:uri="http://purl.org/dc/elements/1.1/"/>
    <ds:schemaRef ds:uri="http://schemas.microsoft.com/office/2006/documentManagement/types"/>
    <ds:schemaRef ds:uri="http://purl.org/dc/terms/"/>
    <ds:schemaRef ds:uri="http://www.w3.org/XML/1998/namespace"/>
    <ds:schemaRef ds:uri="http://schemas.microsoft.com/office/2006/metadata/properties"/>
    <ds:schemaRef ds:uri="http://purl.org/dc/dcmitype/"/>
    <ds:schemaRef ds:uri="http://schemas.microsoft.com/office/infopath/2007/PartnerControls"/>
    <ds:schemaRef ds:uri="http://schemas.openxmlformats.org/package/2006/metadata/core-properties"/>
    <ds:schemaRef ds:uri="2fa91274-fc9a-4955-92d6-37d8f423338e"/>
    <ds:schemaRef ds:uri="eb3f7de7-c935-4ca6-a12c-1f73773710ec"/>
  </ds:schemaRefs>
</ds:datastoreItem>
</file>

<file path=customXml/itemProps2.xml><?xml version="1.0" encoding="utf-8"?>
<ds:datastoreItem xmlns:ds="http://schemas.openxmlformats.org/officeDocument/2006/customXml" ds:itemID="{AE09608E-2230-4176-BB50-12A873AD01A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0064814-C2CE-4985-AD4E-91AFCAC20CE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b3f7de7-c935-4ca6-a12c-1f73773710ec"/>
    <ds:schemaRef ds:uri="2fa91274-fc9a-4955-92d6-37d8f423338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41</Words>
  <Application>Microsoft Office PowerPoint</Application>
  <PresentationFormat>On-screen Show (16:9)</PresentationFormat>
  <Paragraphs>15</Paragraphs>
  <Slides>3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6" baseType="lpstr">
      <vt:lpstr>Arial</vt:lpstr>
      <vt:lpstr>Verdana</vt:lpstr>
      <vt:lpstr>Option 2</vt:lpstr>
      <vt:lpstr>PowerPoint Presentation</vt:lpstr>
      <vt:lpstr>Disclosure Slide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Odeya Cohen</dc:creator>
  <cp:lastModifiedBy>Odeya Cohen</cp:lastModifiedBy>
  <cp:revision>1</cp:revision>
  <dcterms:modified xsi:type="dcterms:W3CDTF">2026-05-19T11:44:00Z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0x01010037EA2DD516505C4D92B92F8677CFB68500060E20E00289F4469FB80C58BC44EE83</vt:lpwstr>
  </property>
  <property fmtid="{D5CDD505-2E9C-101B-9397-08002B2CF9AE}" pid="3" name="Order">
    <vt:r8>46576000</vt:r8>
  </property>
  <property fmtid="{D5CDD505-2E9C-101B-9397-08002B2CF9AE}" pid="4" name="xd_Signature">
    <vt:bool>false</vt:bool>
  </property>
  <property fmtid="{D5CDD505-2E9C-101B-9397-08002B2CF9AE}" pid="5" name="xd_ProgID">
    <vt:lpwstr/>
  </property>
  <property fmtid="{D5CDD505-2E9C-101B-9397-08002B2CF9AE}" pid="6" name="ComplianceAssetId">
    <vt:lpwstr/>
  </property>
  <property fmtid="{D5CDD505-2E9C-101B-9397-08002B2CF9AE}" pid="7" name="TemplateUrl">
    <vt:lpwstr/>
  </property>
  <property fmtid="{D5CDD505-2E9C-101B-9397-08002B2CF9AE}" pid="8" name="MediaServiceImageTags">
    <vt:lpwstr/>
  </property>
</Properties>
</file>