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4613cba6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a4613cba6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34250" y="3563475"/>
            <a:ext cx="5932500" cy="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hasCustomPrompt="1" type="title"/>
          </p:nvPr>
        </p:nvSpPr>
        <p:spPr>
          <a:xfrm>
            <a:off x="311700" y="1984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22445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684550" y="4650450"/>
            <a:ext cx="358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684550" y="4650450"/>
            <a:ext cx="358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8684550" y="4650450"/>
            <a:ext cx="358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634250" y="3563475"/>
            <a:ext cx="5932500" cy="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11700" y="795625"/>
            <a:ext cx="8520600" cy="37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115375"/>
            <a:ext cx="7229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23F87"/>
              </a:buClr>
              <a:buSzPts val="2300"/>
              <a:buFont typeface="Verdana"/>
              <a:buNone/>
              <a:defRPr sz="2300"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684550" y="4650450"/>
            <a:ext cx="358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" type="body"/>
          </p:nvPr>
        </p:nvSpPr>
        <p:spPr>
          <a:xfrm>
            <a:off x="311700" y="846938"/>
            <a:ext cx="3999900" cy="3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4832400" y="846938"/>
            <a:ext cx="3999900" cy="3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115375"/>
            <a:ext cx="7229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23F87"/>
              </a:buClr>
              <a:buSzPts val="2300"/>
              <a:buFont typeface="Verdana"/>
              <a:buNone/>
              <a:defRPr sz="2300"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84550" y="4650450"/>
            <a:ext cx="358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115375"/>
            <a:ext cx="7229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23F87"/>
              </a:buClr>
              <a:buSzPts val="2300"/>
              <a:buFont typeface="Verdana"/>
              <a:buNone/>
              <a:defRPr sz="2300"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684550" y="4650450"/>
            <a:ext cx="358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017775"/>
            <a:ext cx="38568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115375"/>
            <a:ext cx="3072300" cy="9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23F87"/>
              </a:buClr>
              <a:buSzPts val="2300"/>
              <a:buFont typeface="Verdana"/>
              <a:buNone/>
              <a:defRPr sz="2300"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684550" y="4650450"/>
            <a:ext cx="358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684550" y="4650450"/>
            <a:ext cx="358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684550" y="4650450"/>
            <a:ext cx="358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684550" y="4650450"/>
            <a:ext cx="358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11700" y="795625"/>
            <a:ext cx="8520600" cy="3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3F87"/>
              </a:buClr>
              <a:buSzPts val="1800"/>
              <a:buFont typeface="Verdana"/>
              <a:buChar char="●"/>
              <a:defRPr sz="1800"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3F87"/>
              </a:buClr>
              <a:buSzPts val="1400"/>
              <a:buFont typeface="Verdana"/>
              <a:buChar char="○"/>
              <a:defRPr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3F87"/>
              </a:buClr>
              <a:buSzPts val="1400"/>
              <a:buFont typeface="Verdana"/>
              <a:buChar char="■"/>
              <a:defRPr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3F87"/>
              </a:buClr>
              <a:buSzPts val="1400"/>
              <a:buFont typeface="Verdana"/>
              <a:buChar char="●"/>
              <a:defRPr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3F87"/>
              </a:buClr>
              <a:buSzPts val="1400"/>
              <a:buFont typeface="Verdana"/>
              <a:buChar char="○"/>
              <a:defRPr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3F87"/>
              </a:buClr>
              <a:buSzPts val="1400"/>
              <a:buFont typeface="Verdana"/>
              <a:buChar char="■"/>
              <a:defRPr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3F87"/>
              </a:buClr>
              <a:buSzPts val="1400"/>
              <a:buFont typeface="Verdana"/>
              <a:buChar char="●"/>
              <a:defRPr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3F87"/>
              </a:buClr>
              <a:buSzPts val="1400"/>
              <a:buFont typeface="Verdana"/>
              <a:buChar char="○"/>
              <a:defRPr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3F87"/>
              </a:buClr>
              <a:buSzPts val="1400"/>
              <a:buFont typeface="Verdana"/>
              <a:buChar char="■"/>
              <a:defRPr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115375"/>
            <a:ext cx="72297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23F87"/>
              </a:buClr>
              <a:buSzPts val="2300"/>
              <a:buFont typeface="Verdana"/>
              <a:buNone/>
              <a:defRPr sz="2300"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84550" y="4650450"/>
            <a:ext cx="3585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buNone/>
              <a:defRPr sz="1300"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ctr">
              <a:buNone/>
              <a:defRPr sz="1300"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ctr">
              <a:buNone/>
              <a:defRPr sz="1300"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ctr">
              <a:buNone/>
              <a:defRPr sz="1300"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ctr">
              <a:buNone/>
              <a:defRPr sz="1300"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ctr">
              <a:buNone/>
              <a:defRPr sz="1300"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ctr">
              <a:buNone/>
              <a:defRPr sz="1300"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ctr">
              <a:buNone/>
              <a:defRPr sz="1300">
                <a:solidFill>
                  <a:srgbClr val="023F8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634250" y="3563475"/>
            <a:ext cx="5932500" cy="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115375"/>
            <a:ext cx="7229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795625"/>
            <a:ext cx="8520600" cy="37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684550" y="4650450"/>
            <a:ext cx="358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ption 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B1A39A-B152-4F7F-8CAB-42FE74C327DD}"/>
</file>

<file path=customXml/itemProps2.xml><?xml version="1.0" encoding="utf-8"?>
<ds:datastoreItem xmlns:ds="http://schemas.openxmlformats.org/officeDocument/2006/customXml" ds:itemID="{AE09608E-2230-4176-BB50-12A873AD01AF}"/>
</file>

<file path=customXml/itemProps3.xml><?xml version="1.0" encoding="utf-8"?>
<ds:datastoreItem xmlns:ds="http://schemas.openxmlformats.org/officeDocument/2006/customXml" ds:itemID="{B8F02F77-13DE-4F0D-A5DE-20BE4C83A01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